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5" r:id="rId5"/>
    <p:sldMasterId id="2147483666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64D2796-C55E-4768-87A1-FF9738798937}">
  <a:tblStyle styleId="{D64D2796-C55E-4768-87A1-FF9738798937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3E7EB"/>
          </a:solidFill>
        </a:fill>
      </a:tcStyle>
    </a:wholeTbl>
    <a:band1H>
      <a:tcTxStyle/>
      <a:tcStyle>
        <a:fill>
          <a:solidFill>
            <a:srgbClr val="E7CCD4"/>
          </a:solidFill>
        </a:fill>
      </a:tcStyle>
    </a:band1H>
    <a:band2H>
      <a:tcTxStyle/>
    </a:band2H>
    <a:band1V>
      <a:tcTxStyle/>
      <a:tcStyle>
        <a:fill>
          <a:solidFill>
            <a:srgbClr val="E7CCD4"/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3E7EB"/>
          </a:solidFill>
        </a:fill>
      </a:tcStyle>
    </a:lastRow>
    <a:seCell>
      <a:tcTxStyle/>
    </a:seCell>
    <a:swCell>
      <a:tcTxStyle/>
    </a:swCell>
    <a:firstRow>
      <a:tcTxStyle b="on" i="off"/>
      <a:tcStyle>
        <a:fill>
          <a:solidFill>
            <a:srgbClr val="F3E7EB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3600"/>
              <a:buFont typeface="Trebuchet MS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"/>
          <p:cNvSpPr txBox="1"/>
          <p:nvPr>
            <p:ph idx="1" type="body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25" name="Google Shape;25;p2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3600"/>
              <a:buFont typeface="Trebuchet MS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" type="body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48" name="Google Shape;48;p4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oogle Shape;52;p5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53" name="Google Shape;53;p5"/>
            <p:cNvCxnSpPr/>
            <p:nvPr/>
          </p:nvCxnSpPr>
          <p:spPr>
            <a:xfrm flipH="1" rot="10800000">
              <a:off x="5130830" y="4175605"/>
              <a:ext cx="4022475" cy="2682396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70196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4" name="Google Shape;54;p5"/>
            <p:cNvCxnSpPr/>
            <p:nvPr/>
          </p:nvCxnSpPr>
          <p:spPr>
            <a:xfrm>
              <a:off x="7042707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70196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55" name="Google Shape;55;p5"/>
            <p:cNvSpPr/>
            <p:nvPr/>
          </p:nvSpPr>
          <p:spPr>
            <a:xfrm>
              <a:off x="6891896" y="1"/>
              <a:ext cx="2269442" cy="6866466"/>
            </a:xfrm>
            <a:custGeom>
              <a:rect b="b" l="l" r="r" t="t"/>
              <a:pathLst>
                <a:path extrusionOk="0" h="6866466" w="2269442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7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5"/>
            <p:cNvSpPr/>
            <p:nvPr/>
          </p:nvSpPr>
          <p:spPr>
            <a:xfrm>
              <a:off x="7205158" y="-8467"/>
              <a:ext cx="1948147" cy="6866467"/>
            </a:xfrm>
            <a:custGeom>
              <a:rect b="b" l="l" r="r" t="t"/>
              <a:pathLst>
                <a:path extrusionOk="0" h="6866467" w="194814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5"/>
            <p:cNvSpPr/>
            <p:nvPr/>
          </p:nvSpPr>
          <p:spPr>
            <a:xfrm>
              <a:off x="6637896" y="3920066"/>
              <a:ext cx="2513565" cy="2937933"/>
            </a:xfrm>
            <a:custGeom>
              <a:rect b="b" l="l" r="r" t="t"/>
              <a:pathLst>
                <a:path extrusionOk="0" h="3810000" w="3259667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5"/>
            <p:cNvSpPr/>
            <p:nvPr/>
          </p:nvSpPr>
          <p:spPr>
            <a:xfrm>
              <a:off x="7010429" y="-8467"/>
              <a:ext cx="2142876" cy="6866467"/>
            </a:xfrm>
            <a:custGeom>
              <a:rect b="b" l="l" r="r" t="t"/>
              <a:pathLst>
                <a:path extrusionOk="0" h="6866467" w="28532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3C9E">
                <a:alpha val="50196"/>
              </a:srgbClr>
            </a:solidFill>
            <a:ln>
              <a:noFill/>
            </a:ln>
          </p:spPr>
        </p:sp>
        <p:sp>
          <p:nvSpPr>
            <p:cNvPr id="59" name="Google Shape;59;p5"/>
            <p:cNvSpPr/>
            <p:nvPr/>
          </p:nvSpPr>
          <p:spPr>
            <a:xfrm>
              <a:off x="8295776" y="-8467"/>
              <a:ext cx="857530" cy="6866467"/>
            </a:xfrm>
            <a:custGeom>
              <a:rect b="b" l="l" r="r" t="t"/>
              <a:pathLst>
                <a:path extrusionOk="0" h="6866467" w="1286933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rgbClr val="EA3C9E">
                <a:alpha val="6588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5"/>
            <p:cNvSpPr/>
            <p:nvPr/>
          </p:nvSpPr>
          <p:spPr>
            <a:xfrm>
              <a:off x="8094165" y="-8468"/>
              <a:ext cx="1066770" cy="6866467"/>
            </a:xfrm>
            <a:custGeom>
              <a:rect b="b" l="l" r="r" t="t"/>
              <a:pathLst>
                <a:path extrusionOk="0" h="6866467" w="1270244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2126C">
                <a:alpha val="8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5"/>
            <p:cNvSpPr/>
            <p:nvPr/>
          </p:nvSpPr>
          <p:spPr>
            <a:xfrm>
              <a:off x="8068764" y="4893733"/>
              <a:ext cx="1094086" cy="1964267"/>
            </a:xfrm>
            <a:custGeom>
              <a:rect b="b" l="l" r="r" t="t"/>
              <a:pathLst>
                <a:path extrusionOk="0" h="3268133" w="18203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rgbClr val="B2126C">
                <a:alpha val="7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5"/>
            <p:cNvSpPr/>
            <p:nvPr/>
          </p:nvSpPr>
          <p:spPr>
            <a:xfrm>
              <a:off x="-8466" y="-8468"/>
              <a:ext cx="863600" cy="5698067"/>
            </a:xfrm>
            <a:custGeom>
              <a:rect b="b" l="l" r="r" t="t"/>
              <a:pathLst>
                <a:path extrusionOk="0" h="5698067" w="863600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rgbClr val="EA3C9E">
                <a:alpha val="85098"/>
              </a:srgbClr>
            </a:solidFill>
            <a:ln>
              <a:noFill/>
            </a:ln>
          </p:spPr>
        </p:sp>
      </p:grpSp>
      <p:sp>
        <p:nvSpPr>
          <p:cNvPr id="63" name="Google Shape;63;p5"/>
          <p:cNvSpPr txBox="1"/>
          <p:nvPr>
            <p:ph type="ctrTitle"/>
          </p:nvPr>
        </p:nvSpPr>
        <p:spPr>
          <a:xfrm>
            <a:off x="1130595" y="2404534"/>
            <a:ext cx="5826719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5400"/>
              <a:buFont typeface="Trebuchet MS"/>
              <a:buNone/>
              <a:defRPr sz="5400">
                <a:solidFill>
                  <a:srgbClr val="EA3C9E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5"/>
          <p:cNvSpPr txBox="1"/>
          <p:nvPr>
            <p:ph idx="1" type="subTitle"/>
          </p:nvPr>
        </p:nvSpPr>
        <p:spPr>
          <a:xfrm>
            <a:off x="1130595" y="4050834"/>
            <a:ext cx="5826719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5" name="Google Shape;65;p5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5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5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"/>
          <p:cNvSpPr txBox="1"/>
          <p:nvPr>
            <p:ph type="title"/>
          </p:nvPr>
        </p:nvSpPr>
        <p:spPr>
          <a:xfrm>
            <a:off x="609598" y="2700868"/>
            <a:ext cx="6347715" cy="1826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000"/>
              <a:buFont typeface="Trebuchet MS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"/>
          <p:cNvSpPr txBox="1"/>
          <p:nvPr>
            <p:ph idx="1" type="body"/>
          </p:nvPr>
        </p:nvSpPr>
        <p:spPr>
          <a:xfrm>
            <a:off x="609598" y="4527448"/>
            <a:ext cx="6347715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6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6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"/>
          <p:cNvSpPr txBox="1"/>
          <p:nvPr>
            <p:ph type="title"/>
          </p:nvPr>
        </p:nvSpPr>
        <p:spPr>
          <a:xfrm>
            <a:off x="609600" y="609600"/>
            <a:ext cx="6347714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" type="body"/>
          </p:nvPr>
        </p:nvSpPr>
        <p:spPr>
          <a:xfrm>
            <a:off x="609600" y="2160589"/>
            <a:ext cx="3088109" cy="38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20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60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60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77" name="Google Shape;77;p7"/>
          <p:cNvSpPr txBox="1"/>
          <p:nvPr>
            <p:ph idx="2" type="body"/>
          </p:nvPr>
        </p:nvSpPr>
        <p:spPr>
          <a:xfrm>
            <a:off x="3869204" y="2160590"/>
            <a:ext cx="3088110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20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60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60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78" name="Google Shape;78;p7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7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7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8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8"/>
          <p:cNvSpPr txBox="1"/>
          <p:nvPr>
            <p:ph idx="1" type="body"/>
          </p:nvPr>
        </p:nvSpPr>
        <p:spPr>
          <a:xfrm>
            <a:off x="609599" y="2160983"/>
            <a:ext cx="309067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84" name="Google Shape;84;p8"/>
          <p:cNvSpPr txBox="1"/>
          <p:nvPr>
            <p:ph idx="2" type="body"/>
          </p:nvPr>
        </p:nvSpPr>
        <p:spPr>
          <a:xfrm>
            <a:off x="609599" y="2737246"/>
            <a:ext cx="3090672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85" name="Google Shape;85;p8"/>
          <p:cNvSpPr txBox="1"/>
          <p:nvPr>
            <p:ph idx="3" type="body"/>
          </p:nvPr>
        </p:nvSpPr>
        <p:spPr>
          <a:xfrm>
            <a:off x="3866640" y="2160983"/>
            <a:ext cx="309067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86" name="Google Shape;86;p8"/>
          <p:cNvSpPr txBox="1"/>
          <p:nvPr>
            <p:ph idx="4" type="body"/>
          </p:nvPr>
        </p:nvSpPr>
        <p:spPr>
          <a:xfrm>
            <a:off x="3866640" y="2737246"/>
            <a:ext cx="3090672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87" name="Google Shape;87;p8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8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8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9"/>
          <p:cNvSpPr txBox="1"/>
          <p:nvPr>
            <p:ph type="title"/>
          </p:nvPr>
        </p:nvSpPr>
        <p:spPr>
          <a:xfrm>
            <a:off x="609599" y="609600"/>
            <a:ext cx="6347714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9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9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9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0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0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0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1"/>
          <p:cNvSpPr txBox="1"/>
          <p:nvPr>
            <p:ph type="title"/>
          </p:nvPr>
        </p:nvSpPr>
        <p:spPr>
          <a:xfrm>
            <a:off x="609599" y="1498604"/>
            <a:ext cx="2790182" cy="12784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1"/>
          <p:cNvSpPr txBox="1"/>
          <p:nvPr>
            <p:ph idx="1" type="body"/>
          </p:nvPr>
        </p:nvSpPr>
        <p:spPr>
          <a:xfrm>
            <a:off x="3571275" y="514925"/>
            <a:ext cx="3386037" cy="552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02" name="Google Shape;102;p11"/>
          <p:cNvSpPr txBox="1"/>
          <p:nvPr>
            <p:ph idx="2" type="body"/>
          </p:nvPr>
        </p:nvSpPr>
        <p:spPr>
          <a:xfrm>
            <a:off x="609599" y="2777069"/>
            <a:ext cx="2790182" cy="2584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840"/>
              <a:buNone/>
              <a:defRPr sz="105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600"/>
              <a:buNone/>
              <a:defRPr sz="750"/>
            </a:lvl9pPr>
          </a:lstStyle>
          <a:p/>
        </p:txBody>
      </p:sp>
      <p:sp>
        <p:nvSpPr>
          <p:cNvPr id="103" name="Google Shape;103;p11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1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1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2"/>
          <p:cNvSpPr txBox="1"/>
          <p:nvPr>
            <p:ph type="title"/>
          </p:nvPr>
        </p:nvSpPr>
        <p:spPr>
          <a:xfrm>
            <a:off x="609599" y="4800600"/>
            <a:ext cx="6347714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2400"/>
              <a:buFont typeface="Trebuchet MS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2"/>
          <p:cNvSpPr/>
          <p:nvPr>
            <p:ph idx="2" type="pic"/>
          </p:nvPr>
        </p:nvSpPr>
        <p:spPr>
          <a:xfrm>
            <a:off x="609599" y="609600"/>
            <a:ext cx="6347714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12"/>
          <p:cNvSpPr txBox="1"/>
          <p:nvPr>
            <p:ph idx="1" type="body"/>
          </p:nvPr>
        </p:nvSpPr>
        <p:spPr>
          <a:xfrm>
            <a:off x="609599" y="5367338"/>
            <a:ext cx="6347714" cy="674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10" name="Google Shape;110;p12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2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2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3"/>
          <p:cNvSpPr txBox="1"/>
          <p:nvPr>
            <p:ph type="title"/>
          </p:nvPr>
        </p:nvSpPr>
        <p:spPr>
          <a:xfrm>
            <a:off x="609600" y="609600"/>
            <a:ext cx="6347714" cy="34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3"/>
          <p:cNvSpPr txBox="1"/>
          <p:nvPr>
            <p:ph idx="1" type="body"/>
          </p:nvPr>
        </p:nvSpPr>
        <p:spPr>
          <a:xfrm>
            <a:off x="609600" y="4470400"/>
            <a:ext cx="6347714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3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3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4"/>
          <p:cNvSpPr txBox="1"/>
          <p:nvPr>
            <p:ph type="title"/>
          </p:nvPr>
        </p:nvSpPr>
        <p:spPr>
          <a:xfrm>
            <a:off x="774885" y="609600"/>
            <a:ext cx="6072182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4"/>
          <p:cNvSpPr txBox="1"/>
          <p:nvPr>
            <p:ph idx="1" type="body"/>
          </p:nvPr>
        </p:nvSpPr>
        <p:spPr>
          <a:xfrm>
            <a:off x="1101074" y="3632200"/>
            <a:ext cx="541980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22" name="Google Shape;122;p14"/>
          <p:cNvSpPr txBox="1"/>
          <p:nvPr>
            <p:ph idx="2" type="body"/>
          </p:nvPr>
        </p:nvSpPr>
        <p:spPr>
          <a:xfrm>
            <a:off x="609598" y="4470400"/>
            <a:ext cx="6347715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4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4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  <p:sp>
        <p:nvSpPr>
          <p:cNvPr id="126" name="Google Shape;126;p14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7" name="Google Shape;127;p1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5"/>
          <p:cNvSpPr txBox="1"/>
          <p:nvPr>
            <p:ph type="title"/>
          </p:nvPr>
        </p:nvSpPr>
        <p:spPr>
          <a:xfrm>
            <a:off x="609598" y="1931988"/>
            <a:ext cx="6347715" cy="25954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5"/>
          <p:cNvSpPr txBox="1"/>
          <p:nvPr>
            <p:ph idx="1" type="body"/>
          </p:nvPr>
        </p:nvSpPr>
        <p:spPr>
          <a:xfrm>
            <a:off x="609598" y="4527448"/>
            <a:ext cx="6347715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1" name="Google Shape;131;p15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15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5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6"/>
          <p:cNvSpPr txBox="1"/>
          <p:nvPr>
            <p:ph type="title"/>
          </p:nvPr>
        </p:nvSpPr>
        <p:spPr>
          <a:xfrm>
            <a:off x="774885" y="609600"/>
            <a:ext cx="6072182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16"/>
          <p:cNvSpPr txBox="1"/>
          <p:nvPr>
            <p:ph idx="1" type="body"/>
          </p:nvPr>
        </p:nvSpPr>
        <p:spPr>
          <a:xfrm>
            <a:off x="609597" y="4013200"/>
            <a:ext cx="6347716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7" name="Google Shape;137;p16"/>
          <p:cNvSpPr txBox="1"/>
          <p:nvPr>
            <p:ph idx="2" type="body"/>
          </p:nvPr>
        </p:nvSpPr>
        <p:spPr>
          <a:xfrm>
            <a:off x="609598" y="4527448"/>
            <a:ext cx="6347715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8" name="Google Shape;138;p16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16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6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  <p:sp>
        <p:nvSpPr>
          <p:cNvPr id="141" name="Google Shape;141;p16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42" name="Google Shape;142;p16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7"/>
          <p:cNvSpPr txBox="1"/>
          <p:nvPr>
            <p:ph type="title"/>
          </p:nvPr>
        </p:nvSpPr>
        <p:spPr>
          <a:xfrm>
            <a:off x="615848" y="609600"/>
            <a:ext cx="6341465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17"/>
          <p:cNvSpPr txBox="1"/>
          <p:nvPr>
            <p:ph idx="1" type="body"/>
          </p:nvPr>
        </p:nvSpPr>
        <p:spPr>
          <a:xfrm>
            <a:off x="609597" y="4013200"/>
            <a:ext cx="6347716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46" name="Google Shape;146;p17"/>
          <p:cNvSpPr txBox="1"/>
          <p:nvPr>
            <p:ph idx="2" type="body"/>
          </p:nvPr>
        </p:nvSpPr>
        <p:spPr>
          <a:xfrm>
            <a:off x="609598" y="4527448"/>
            <a:ext cx="6347715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7" name="Google Shape;147;p17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17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17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8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18"/>
          <p:cNvSpPr txBox="1"/>
          <p:nvPr>
            <p:ph idx="1" type="body"/>
          </p:nvPr>
        </p:nvSpPr>
        <p:spPr>
          <a:xfrm rot="5400000">
            <a:off x="1843070" y="927120"/>
            <a:ext cx="3880773" cy="6347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53" name="Google Shape;153;p18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18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18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9"/>
          <p:cNvSpPr txBox="1"/>
          <p:nvPr>
            <p:ph type="title"/>
          </p:nvPr>
        </p:nvSpPr>
        <p:spPr>
          <a:xfrm rot="5400000">
            <a:off x="3840993" y="2745920"/>
            <a:ext cx="5251451" cy="978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19"/>
          <p:cNvSpPr txBox="1"/>
          <p:nvPr>
            <p:ph idx="1" type="body"/>
          </p:nvPr>
        </p:nvSpPr>
        <p:spPr>
          <a:xfrm rot="5400000">
            <a:off x="581386" y="637813"/>
            <a:ext cx="5251451" cy="51950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59" name="Google Shape;159;p19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19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19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15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Google Shape;7;p1"/>
            <p:cNvCxnSpPr/>
            <p:nvPr/>
          </p:nvCxnSpPr>
          <p:spPr>
            <a:xfrm flipH="1" rot="10800000">
              <a:off x="5130830" y="4175605"/>
              <a:ext cx="4022475" cy="2682396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70196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" name="Google Shape;8;p1"/>
            <p:cNvCxnSpPr/>
            <p:nvPr/>
          </p:nvCxnSpPr>
          <p:spPr>
            <a:xfrm>
              <a:off x="7042707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70196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" name="Google Shape;9;p1"/>
            <p:cNvSpPr/>
            <p:nvPr/>
          </p:nvSpPr>
          <p:spPr>
            <a:xfrm>
              <a:off x="6891896" y="1"/>
              <a:ext cx="2269442" cy="6866466"/>
            </a:xfrm>
            <a:custGeom>
              <a:rect b="b" l="l" r="r" t="t"/>
              <a:pathLst>
                <a:path extrusionOk="0" h="6866466" w="2269442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7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7205158" y="-8467"/>
              <a:ext cx="1948147" cy="6866467"/>
            </a:xfrm>
            <a:custGeom>
              <a:rect b="b" l="l" r="r" t="t"/>
              <a:pathLst>
                <a:path extrusionOk="0" h="6866467" w="194814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6637896" y="3920066"/>
              <a:ext cx="2513565" cy="2937933"/>
            </a:xfrm>
            <a:custGeom>
              <a:rect b="b" l="l" r="r" t="t"/>
              <a:pathLst>
                <a:path extrusionOk="0" h="3810000" w="3259667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7010429" y="-8467"/>
              <a:ext cx="2142876" cy="6866467"/>
            </a:xfrm>
            <a:custGeom>
              <a:rect b="b" l="l" r="r" t="t"/>
              <a:pathLst>
                <a:path extrusionOk="0" h="6866467" w="28532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3C9E">
                <a:alpha val="50196"/>
              </a:srgbClr>
            </a:solidFill>
            <a:ln>
              <a:noFill/>
            </a:ln>
          </p:spPr>
        </p:sp>
        <p:sp>
          <p:nvSpPr>
            <p:cNvPr id="13" name="Google Shape;13;p1"/>
            <p:cNvSpPr/>
            <p:nvPr/>
          </p:nvSpPr>
          <p:spPr>
            <a:xfrm>
              <a:off x="8295776" y="-8467"/>
              <a:ext cx="857530" cy="6866467"/>
            </a:xfrm>
            <a:custGeom>
              <a:rect b="b" l="l" r="r" t="t"/>
              <a:pathLst>
                <a:path extrusionOk="0" h="6866467" w="1286933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rgbClr val="EA3C9E">
                <a:alpha val="6588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8094165" y="-8468"/>
              <a:ext cx="1066770" cy="6866467"/>
            </a:xfrm>
            <a:custGeom>
              <a:rect b="b" l="l" r="r" t="t"/>
              <a:pathLst>
                <a:path extrusionOk="0" h="6866467" w="1270244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2126C">
                <a:alpha val="8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8068764" y="4893733"/>
              <a:ext cx="1094086" cy="1964267"/>
            </a:xfrm>
            <a:custGeom>
              <a:rect b="b" l="l" r="r" t="t"/>
              <a:pathLst>
                <a:path extrusionOk="0" h="3268133" w="18203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rgbClr val="B2126C">
                <a:alpha val="7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-8467" y="4013200"/>
              <a:ext cx="457200" cy="2853267"/>
            </a:xfrm>
            <a:custGeom>
              <a:rect b="b" l="l" r="r" t="t"/>
              <a:pathLst>
                <a:path extrusionOk="0" h="2853267" w="457200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rgbClr val="EA3C9E">
                <a:alpha val="70196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" name="Google Shape;17;p1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8" name="Google Shape;18;p1"/>
          <p:cNvSpPr txBox="1"/>
          <p:nvPr>
            <p:ph idx="1" type="body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marR="0" rtl="0" algn="l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09880" lvl="1" marL="914400" marR="0" rtl="0" algn="l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99720" lvl="2" marL="1371600" marR="0" rtl="0" algn="l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89560" lvl="3" marL="1828800" marR="0" rtl="0" algn="l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60" lvl="7" marL="3657600" marR="0" rtl="0" algn="l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60" lvl="8" marL="4114800" marR="0" rtl="0" algn="l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9" name="Google Shape;19;p1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0" name="Google Shape;20;p1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1" name="Google Shape;21;p1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3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30" name="Google Shape;30;p3"/>
            <p:cNvCxnSpPr/>
            <p:nvPr/>
          </p:nvCxnSpPr>
          <p:spPr>
            <a:xfrm flipH="1" rot="10800000">
              <a:off x="5130830" y="4175605"/>
              <a:ext cx="4022475" cy="2682396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70196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1" name="Google Shape;31;p3"/>
            <p:cNvCxnSpPr/>
            <p:nvPr/>
          </p:nvCxnSpPr>
          <p:spPr>
            <a:xfrm>
              <a:off x="7042707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70196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2" name="Google Shape;32;p3"/>
            <p:cNvSpPr/>
            <p:nvPr/>
          </p:nvSpPr>
          <p:spPr>
            <a:xfrm>
              <a:off x="6891896" y="1"/>
              <a:ext cx="2269442" cy="6866466"/>
            </a:xfrm>
            <a:custGeom>
              <a:rect b="b" l="l" r="r" t="t"/>
              <a:pathLst>
                <a:path extrusionOk="0" h="6866466" w="2269442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7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7205158" y="-8467"/>
              <a:ext cx="1948147" cy="6866467"/>
            </a:xfrm>
            <a:custGeom>
              <a:rect b="b" l="l" r="r" t="t"/>
              <a:pathLst>
                <a:path extrusionOk="0" h="6866467" w="194814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6637896" y="3920066"/>
              <a:ext cx="2513565" cy="2937933"/>
            </a:xfrm>
            <a:custGeom>
              <a:rect b="b" l="l" r="r" t="t"/>
              <a:pathLst>
                <a:path extrusionOk="0" h="3810000" w="3259667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7010429" y="-8467"/>
              <a:ext cx="2142876" cy="6866467"/>
            </a:xfrm>
            <a:custGeom>
              <a:rect b="b" l="l" r="r" t="t"/>
              <a:pathLst>
                <a:path extrusionOk="0" h="6866467" w="28532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3C9E">
                <a:alpha val="50196"/>
              </a:srgbClr>
            </a:solidFill>
            <a:ln>
              <a:noFill/>
            </a:ln>
          </p:spPr>
        </p:sp>
        <p:sp>
          <p:nvSpPr>
            <p:cNvPr id="36" name="Google Shape;36;p3"/>
            <p:cNvSpPr/>
            <p:nvPr/>
          </p:nvSpPr>
          <p:spPr>
            <a:xfrm>
              <a:off x="8295776" y="-8467"/>
              <a:ext cx="857530" cy="6866467"/>
            </a:xfrm>
            <a:custGeom>
              <a:rect b="b" l="l" r="r" t="t"/>
              <a:pathLst>
                <a:path extrusionOk="0" h="6866467" w="1286933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rgbClr val="EA3C9E">
                <a:alpha val="6588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8094165" y="-8468"/>
              <a:ext cx="1066770" cy="6866467"/>
            </a:xfrm>
            <a:custGeom>
              <a:rect b="b" l="l" r="r" t="t"/>
              <a:pathLst>
                <a:path extrusionOk="0" h="6866467" w="1270244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2126C">
                <a:alpha val="8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8068764" y="4893733"/>
              <a:ext cx="1094086" cy="1964267"/>
            </a:xfrm>
            <a:custGeom>
              <a:rect b="b" l="l" r="r" t="t"/>
              <a:pathLst>
                <a:path extrusionOk="0" h="3268133" w="18203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rgbClr val="B2126C">
                <a:alpha val="7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-8467" y="4013200"/>
              <a:ext cx="457200" cy="2853267"/>
            </a:xfrm>
            <a:custGeom>
              <a:rect b="b" l="l" r="r" t="t"/>
              <a:pathLst>
                <a:path extrusionOk="0" h="2853267" w="457200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rgbClr val="EA3C9E">
                <a:alpha val="70196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" name="Google Shape;40;p3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1" name="Google Shape;41;p3"/>
          <p:cNvSpPr txBox="1"/>
          <p:nvPr>
            <p:ph idx="1" type="body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marR="0" rtl="0" algn="l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09880" lvl="1" marL="914400" marR="0" rtl="0" algn="l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99720" lvl="2" marL="1371600" marR="0" rtl="0" algn="l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89560" lvl="3" marL="1828800" marR="0" rtl="0" algn="l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60" lvl="7" marL="3657600" marR="0" rtl="0" algn="l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60" lvl="8" marL="4114800" marR="0" rtl="0" algn="l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2" name="Google Shape;42;p3"/>
          <p:cNvSpPr txBox="1"/>
          <p:nvPr>
            <p:ph idx="10" type="dt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3" name="Google Shape;43;p3"/>
          <p:cNvSpPr txBox="1"/>
          <p:nvPr>
            <p:ph idx="11" type="ftr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4" name="Google Shape;44;p3"/>
          <p:cNvSpPr txBox="1"/>
          <p:nvPr>
            <p:ph idx="12" type="sldNum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900" u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900" u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900" u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900" u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900" u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900" u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900" u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900" u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900" u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oogle Shape;166;p20"/>
          <p:cNvGrpSpPr/>
          <p:nvPr/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67" name="Google Shape;167;p20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70196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68" name="Google Shape;168;p20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70196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69" name="Google Shape;169;p20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78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70" name="Google Shape;170;p20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71" name="Google Shape;171;p20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72156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72" name="Google Shape;172;p20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3C9E">
                <a:alpha val="50196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73" name="Google Shape;173;p20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EA3C9E">
                <a:alpha val="70196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74" name="Google Shape;174;p20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126C">
                <a:alpha val="8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75" name="Google Shape;175;p2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rgbClr val="B2126C">
                <a:alpha val="65882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76" name="Google Shape;176;p20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fmla="val 100000" name="adj"/>
              </a:avLst>
            </a:prstGeom>
            <a:solidFill>
              <a:srgbClr val="EA3C9E">
                <a:alpha val="70196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177" name="Google Shape;177;p2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78" name="Google Shape;178;p20"/>
          <p:cNvCxnSpPr/>
          <p:nvPr/>
        </p:nvCxnSpPr>
        <p:spPr>
          <a:xfrm>
            <a:off x="1086225" y="0"/>
            <a:ext cx="914400" cy="6858000"/>
          </a:xfrm>
          <a:prstGeom prst="straightConnector1">
            <a:avLst/>
          </a:prstGeom>
          <a:noFill/>
          <a:ln cap="flat" cmpd="sng" w="9525">
            <a:solidFill>
              <a:srgbClr val="EA3C9E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9" name="Google Shape;179;p20"/>
          <p:cNvCxnSpPr/>
          <p:nvPr/>
        </p:nvCxnSpPr>
        <p:spPr>
          <a:xfrm flipH="1">
            <a:off x="50381" y="3681413"/>
            <a:ext cx="3572668" cy="3176587"/>
          </a:xfrm>
          <a:prstGeom prst="straightConnector1">
            <a:avLst/>
          </a:prstGeom>
          <a:noFill/>
          <a:ln cap="flat" cmpd="sng" w="9525">
            <a:solidFill>
              <a:srgbClr val="FEFEFE">
                <a:alpha val="8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0" name="Google Shape;180;p20"/>
          <p:cNvSpPr/>
          <p:nvPr/>
        </p:nvSpPr>
        <p:spPr>
          <a:xfrm>
            <a:off x="944073" y="-8467"/>
            <a:ext cx="2255511" cy="6866467"/>
          </a:xfrm>
          <a:custGeom>
            <a:rect b="b" l="l" r="r" t="t"/>
            <a:pathLst>
              <a:path extrusionOk="0" h="6866467" w="3007349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196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1" name="Google Shape;181;p20"/>
          <p:cNvSpPr/>
          <p:nvPr/>
        </p:nvSpPr>
        <p:spPr>
          <a:xfrm>
            <a:off x="1260547" y="-8467"/>
            <a:ext cx="1941419" cy="6866467"/>
          </a:xfrm>
          <a:custGeom>
            <a:rect b="b" l="l" r="r" t="t"/>
            <a:pathLst>
              <a:path extrusionOk="0" h="6866467" w="2573311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2" name="Google Shape;182;p20"/>
          <p:cNvSpPr/>
          <p:nvPr/>
        </p:nvSpPr>
        <p:spPr>
          <a:xfrm>
            <a:off x="757215" y="3048000"/>
            <a:ext cx="2444751" cy="3810000"/>
          </a:xfrm>
          <a:prstGeom prst="triangle">
            <a:avLst>
              <a:gd fmla="val 100000" name="adj"/>
            </a:avLst>
          </a:prstGeom>
          <a:solidFill>
            <a:schemeClr val="accent2">
              <a:alpha val="72156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1058841" y="-8467"/>
            <a:ext cx="2140744" cy="6866467"/>
          </a:xfrm>
          <a:custGeom>
            <a:rect b="b" l="l" r="r" t="t"/>
            <a:pathLst>
              <a:path extrusionOk="0" h="6866467" w="2858013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rgbClr val="8D2753">
              <a:alpha val="70196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4" name="Google Shape;184;p20"/>
          <p:cNvSpPr/>
          <p:nvPr/>
        </p:nvSpPr>
        <p:spPr>
          <a:xfrm>
            <a:off x="1836715" y="3589867"/>
            <a:ext cx="1362869" cy="3268133"/>
          </a:xfrm>
          <a:prstGeom prst="triangle">
            <a:avLst>
              <a:gd fmla="val 100000" name="adj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5" name="Google Shape;185;p20"/>
          <p:cNvSpPr/>
          <p:nvPr/>
        </p:nvSpPr>
        <p:spPr>
          <a:xfrm>
            <a:off x="2262215" y="-8467"/>
            <a:ext cx="6881785" cy="6866467"/>
          </a:xfrm>
          <a:custGeom>
            <a:rect b="b" l="l" r="r" t="t"/>
            <a:pathLst>
              <a:path extrusionOk="0" h="6866467" w="9175713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9175713" y="8467"/>
                </a:lnTo>
                <a:lnTo>
                  <a:pt x="9175713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rgbClr val="EA3C9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6" name="Google Shape;186;p20"/>
          <p:cNvSpPr txBox="1"/>
          <p:nvPr>
            <p:ph type="title"/>
          </p:nvPr>
        </p:nvSpPr>
        <p:spPr>
          <a:xfrm>
            <a:off x="3314352" y="1020871"/>
            <a:ext cx="5220569" cy="284967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Trebuchet MS"/>
              <a:buNone/>
            </a:pPr>
            <a:r>
              <a:rPr lang="sk-SK" sz="5200">
                <a:solidFill>
                  <a:srgbClr val="FFFFFF"/>
                </a:solidFill>
              </a:rPr>
              <a:t>NotebookLM </a:t>
            </a:r>
            <a:br>
              <a:rPr lang="sk-SK" sz="5200">
                <a:solidFill>
                  <a:srgbClr val="FFFFFF"/>
                </a:solidFill>
              </a:rPr>
            </a:br>
            <a:r>
              <a:rPr lang="sk-SK" sz="5200">
                <a:solidFill>
                  <a:srgbClr val="FFFFFF"/>
                </a:solidFill>
              </a:rPr>
              <a:t>v práci pedagóga</a:t>
            </a:r>
            <a:endParaRPr sz="5200">
              <a:solidFill>
                <a:srgbClr val="FFFFFF"/>
              </a:solidFill>
            </a:endParaRPr>
          </a:p>
        </p:txBody>
      </p:sp>
      <p:sp>
        <p:nvSpPr>
          <p:cNvPr id="187" name="Google Shape;187;p20"/>
          <p:cNvSpPr txBox="1"/>
          <p:nvPr>
            <p:ph idx="1" type="body"/>
          </p:nvPr>
        </p:nvSpPr>
        <p:spPr>
          <a:xfrm>
            <a:off x="3342289" y="3962088"/>
            <a:ext cx="4652846" cy="1186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sk-SK">
                <a:solidFill>
                  <a:srgbClr val="FFFFFF"/>
                </a:solidFill>
              </a:rPr>
              <a:t>Ako pracovať so zdrojmi efektívne pomocou AI</a:t>
            </a:r>
            <a:endParaRPr/>
          </a:p>
        </p:txBody>
      </p:sp>
      <p:sp>
        <p:nvSpPr>
          <p:cNvPr id="188" name="Google Shape;188;p20"/>
          <p:cNvSpPr/>
          <p:nvPr/>
        </p:nvSpPr>
        <p:spPr>
          <a:xfrm rot="5400000">
            <a:off x="3019339" y="3294792"/>
            <a:ext cx="220660" cy="139829"/>
          </a:xfrm>
          <a:prstGeom prst="triangle">
            <a:avLst>
              <a:gd fmla="val 50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1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3600"/>
              <a:buFont typeface="Trebuchet MS"/>
              <a:buNone/>
            </a:pPr>
            <a:r>
              <a:rPr lang="sk-SK"/>
              <a:t>Limity free verzie</a:t>
            </a:r>
            <a:endParaRPr/>
          </a:p>
        </p:txBody>
      </p:sp>
      <p:graphicFrame>
        <p:nvGraphicFramePr>
          <p:cNvPr id="194" name="Google Shape;194;p21"/>
          <p:cNvGraphicFramePr/>
          <p:nvPr/>
        </p:nvGraphicFramePr>
        <p:xfrm>
          <a:off x="609599" y="127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{D64D2796-C55E-4768-87A1-FF9738798937}</a:tableStyleId>
              </a:tblPr>
              <a:tblGrid>
                <a:gridCol w="2698750"/>
                <a:gridCol w="2698750"/>
                <a:gridCol w="2698750"/>
              </a:tblGrid>
              <a:tr h="553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lang="sk-SK" sz="1400" u="none" cap="none" strike="noStrike"/>
                        <a:t>Funkcia / Parameter</a:t>
                      </a:r>
                      <a:endParaRPr/>
                    </a:p>
                  </a:txBody>
                  <a:tcPr marT="20650" marB="20650" marR="41300" marL="413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lang="sk-SK" sz="1400" u="none" cap="none" strike="noStrike"/>
                        <a:t>Neplatená verzia (Free)</a:t>
                      </a:r>
                      <a:endParaRPr/>
                    </a:p>
                  </a:txBody>
                  <a:tcPr marT="20650" marB="20650" marR="41300" marL="413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lang="sk-SK" sz="1400" u="none" cap="none" strike="noStrike"/>
                        <a:t>Pro / Ultra verzia</a:t>
                      </a:r>
                      <a:endParaRPr/>
                    </a:p>
                  </a:txBody>
                  <a:tcPr marT="20650" marB="20650" marR="41300" marL="41300" anchor="ctr"/>
                </a:tc>
              </a:tr>
              <a:tr h="553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b="1" lang="sk-SK" sz="1400" u="none" cap="none" strike="noStrike"/>
                        <a:t>Zdroje na jeden zápisník</a:t>
                      </a:r>
                      <a:endParaRPr sz="1400" u="none" cap="none" strike="noStrike"/>
                    </a:p>
                  </a:txBody>
                  <a:tcPr marT="20650" marB="20650" marR="41300" marL="413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lang="sk-SK" sz="1400" u="none" cap="none" strike="noStrike"/>
                        <a:t>50 zdrojov</a:t>
                      </a:r>
                      <a:endParaRPr/>
                    </a:p>
                  </a:txBody>
                  <a:tcPr marT="20650" marB="20650" marR="41300" marL="413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b="1" lang="sk-SK" sz="1400" u="none" cap="none" strike="noStrike"/>
                        <a:t>300 zdrojov</a:t>
                      </a:r>
                      <a:endParaRPr sz="1400" u="none" cap="none" strike="noStrike"/>
                    </a:p>
                  </a:txBody>
                  <a:tcPr marT="20650" marB="20650" marR="41300" marL="41300" anchor="ctr"/>
                </a:tc>
              </a:tr>
              <a:tr h="316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b="1" lang="sk-SK" sz="1400" u="none" cap="none" strike="noStrike"/>
                        <a:t>Počet zápisníkov</a:t>
                      </a:r>
                      <a:endParaRPr sz="1400" u="none" cap="none" strike="noStrike"/>
                    </a:p>
                  </a:txBody>
                  <a:tcPr marT="20650" marB="20650" marR="41300" marL="413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lang="sk-SK" sz="1400" u="none" cap="none" strike="noStrike"/>
                        <a:t>100</a:t>
                      </a:r>
                      <a:endParaRPr/>
                    </a:p>
                  </a:txBody>
                  <a:tcPr marT="20650" marB="20650" marR="41300" marL="413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b="1" lang="sk-SK" sz="1400" u="none" cap="none" strike="noStrike"/>
                        <a:t>500</a:t>
                      </a:r>
                      <a:endParaRPr sz="1400" u="none" cap="none" strike="noStrike"/>
                    </a:p>
                  </a:txBody>
                  <a:tcPr marT="20650" marB="20650" marR="41300" marL="41300" anchor="ctr"/>
                </a:tc>
              </a:tr>
              <a:tr h="553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b="1" lang="sk-SK" sz="1400" u="none" cap="none" strike="noStrike"/>
                        <a:t>Slová na jeden zdroj</a:t>
                      </a:r>
                      <a:endParaRPr sz="1400" u="none" cap="none" strike="noStrike"/>
                    </a:p>
                  </a:txBody>
                  <a:tcPr marT="20650" marB="20650" marR="41300" marL="413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lang="sk-SK" sz="1400" u="none" cap="none" strike="noStrike"/>
                        <a:t>500 000 slov</a:t>
                      </a:r>
                      <a:endParaRPr/>
                    </a:p>
                  </a:txBody>
                  <a:tcPr marT="20650" marB="20650" marR="41300" marL="413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b="1" lang="sk-SK" sz="1400" u="none" cap="none" strike="noStrike"/>
                        <a:t>2 000 000 slov</a:t>
                      </a:r>
                      <a:endParaRPr sz="1400" u="none" cap="none" strike="noStrike"/>
                    </a:p>
                  </a:txBody>
                  <a:tcPr marT="20650" marB="20650" marR="41300" marL="41300" anchor="ctr"/>
                </a:tc>
              </a:tr>
              <a:tr h="553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b="1" lang="sk-SK" sz="1400" u="none" cap="none" strike="noStrike"/>
                        <a:t>Max. veľkosť súboru</a:t>
                      </a:r>
                      <a:endParaRPr sz="1400" u="none" cap="none" strike="noStrike"/>
                    </a:p>
                  </a:txBody>
                  <a:tcPr marT="20650" marB="20650" marR="41300" marL="413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lang="sk-SK" sz="1400" u="none" cap="none" strike="noStrike"/>
                        <a:t>200 MB</a:t>
                      </a:r>
                      <a:endParaRPr/>
                    </a:p>
                  </a:txBody>
                  <a:tcPr marT="20650" marB="20650" marR="41300" marL="413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b="1" lang="sk-SK" sz="1400" u="none" cap="none" strike="noStrike"/>
                        <a:t>1 GB</a:t>
                      </a:r>
                      <a:endParaRPr sz="1400" u="none" cap="none" strike="noStrike"/>
                    </a:p>
                  </a:txBody>
                  <a:tcPr marT="20650" marB="20650" marR="41300" marL="41300" anchor="ctr"/>
                </a:tc>
              </a:tr>
              <a:tr h="553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b="1" lang="sk-SK" sz="1400" u="none" cap="none" strike="noStrike"/>
                        <a:t>Denný limit chatu (AI)</a:t>
                      </a:r>
                      <a:endParaRPr sz="1400" u="none" cap="none" strike="noStrike"/>
                    </a:p>
                  </a:txBody>
                  <a:tcPr marT="20650" marB="20650" marR="41300" marL="413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lang="sk-SK" sz="1400" u="none" cap="none" strike="noStrike"/>
                        <a:t>50 dopytov</a:t>
                      </a:r>
                      <a:endParaRPr/>
                    </a:p>
                  </a:txBody>
                  <a:tcPr marT="20650" marB="20650" marR="41300" marL="413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b="1" lang="sk-SK" sz="1400" u="none" cap="none" strike="noStrike"/>
                        <a:t>500 dopytov</a:t>
                      </a:r>
                      <a:endParaRPr sz="1400" u="none" cap="none" strike="noStrike"/>
                    </a:p>
                  </a:txBody>
                  <a:tcPr marT="20650" marB="20650" marR="41300" marL="41300" anchor="ctr"/>
                </a:tc>
              </a:tr>
              <a:tr h="553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b="1" lang="sk-SK" sz="1400" u="none" cap="none" strike="noStrike"/>
                        <a:t>Audio Overview (Deep Dive)</a:t>
                      </a:r>
                      <a:endParaRPr sz="1400" u="none" cap="none" strike="noStrike"/>
                    </a:p>
                  </a:txBody>
                  <a:tcPr marT="20650" marB="20650" marR="41300" marL="413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lang="sk-SK" sz="1400" u="none" cap="none" strike="noStrike"/>
                        <a:t>3 generovania denne</a:t>
                      </a:r>
                      <a:endParaRPr/>
                    </a:p>
                  </a:txBody>
                  <a:tcPr marT="20650" marB="20650" marR="41300" marL="413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b="1" lang="sk-SK" sz="1400" u="none" cap="none" strike="noStrike"/>
                        <a:t>20 generovaní denne</a:t>
                      </a:r>
                      <a:endParaRPr sz="1400" u="none" cap="none" strike="noStrike"/>
                    </a:p>
                  </a:txBody>
                  <a:tcPr marT="20650" marB="20650" marR="41300" marL="41300" anchor="ctr"/>
                </a:tc>
              </a:tr>
              <a:tr h="553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b="1" lang="sk-SK" sz="1400" u="none" cap="none" strike="noStrike"/>
                        <a:t>Tímová spolupráca</a:t>
                      </a:r>
                      <a:endParaRPr sz="1400" u="none" cap="none" strike="noStrike"/>
                    </a:p>
                  </a:txBody>
                  <a:tcPr marT="20650" marB="20650" marR="41300" marL="413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lang="sk-SK" sz="1400" u="none" cap="none" strike="noStrike"/>
                        <a:t>Len prezeranie zdieľaných</a:t>
                      </a:r>
                      <a:endParaRPr/>
                    </a:p>
                  </a:txBody>
                  <a:tcPr marT="20650" marB="20650" marR="41300" marL="413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rPr b="1" lang="sk-SK" sz="1400" u="none" cap="none" strike="noStrike"/>
                        <a:t>Live Co-editing v reálnom čase</a:t>
                      </a:r>
                      <a:endParaRPr sz="1400" u="none" cap="none" strike="noStrike"/>
                    </a:p>
                  </a:txBody>
                  <a:tcPr marT="20650" marB="20650" marR="41300" marL="413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00" name="Google Shape;200;p22"/>
          <p:cNvGrpSpPr/>
          <p:nvPr/>
        </p:nvGrpSpPr>
        <p:grpSpPr>
          <a:xfrm>
            <a:off x="734303" y="-8467"/>
            <a:ext cx="3575050" cy="6866467"/>
            <a:chOff x="7425267" y="-8467"/>
            <a:chExt cx="4766733" cy="6866467"/>
          </a:xfrm>
        </p:grpSpPr>
        <p:cxnSp>
          <p:nvCxnSpPr>
            <p:cNvPr id="201" name="Google Shape;201;p2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>
                  <a:alpha val="7490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02" name="Google Shape;202;p22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BFBFBF">
                  <a:alpha val="8000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03" name="Google Shape;203;p22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04" name="Google Shape;204;p22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05" name="Google Shape;205;p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rgbClr val="EA3C9E">
                <a:alpha val="72156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06" name="Google Shape;206;p22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3C9E">
                <a:alpha val="6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07" name="Google Shape;207;p22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F8BEDF">
                <a:alpha val="70196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08" name="Google Shape;208;p22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98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09" name="Google Shape;209;p22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210" name="Google Shape;210;p22"/>
          <p:cNvSpPr txBox="1"/>
          <p:nvPr>
            <p:ph type="title"/>
          </p:nvPr>
        </p:nvSpPr>
        <p:spPr>
          <a:xfrm>
            <a:off x="489360" y="1382486"/>
            <a:ext cx="2660686" cy="40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3800"/>
              <a:buFont typeface="Trebuchet MS"/>
              <a:buNone/>
            </a:pPr>
            <a:r>
              <a:rPr lang="sk-SK" sz="3800"/>
              <a:t>Cieľ školenia</a:t>
            </a:r>
            <a:endParaRPr/>
          </a:p>
        </p:txBody>
      </p:sp>
      <p:sp>
        <p:nvSpPr>
          <p:cNvPr id="211" name="Google Shape;211;p22"/>
          <p:cNvSpPr/>
          <p:nvPr/>
        </p:nvSpPr>
        <p:spPr>
          <a:xfrm>
            <a:off x="4306968" y="0"/>
            <a:ext cx="483703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12" name="Google Shape;212;p22"/>
          <p:cNvGrpSpPr/>
          <p:nvPr/>
        </p:nvGrpSpPr>
        <p:grpSpPr>
          <a:xfrm>
            <a:off x="3639407" y="1289128"/>
            <a:ext cx="5019610" cy="4134061"/>
            <a:chOff x="0" y="344564"/>
            <a:chExt cx="5019610" cy="4134061"/>
          </a:xfrm>
        </p:grpSpPr>
        <p:sp>
          <p:nvSpPr>
            <p:cNvPr id="213" name="Google Shape;213;p22"/>
            <p:cNvSpPr/>
            <p:nvPr/>
          </p:nvSpPr>
          <p:spPr>
            <a:xfrm>
              <a:off x="0" y="344564"/>
              <a:ext cx="5019610" cy="131274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BF4979"/>
                </a:gs>
                <a:gs pos="78000">
                  <a:srgbClr val="AB2D64"/>
                </a:gs>
                <a:gs pos="100000">
                  <a:srgbClr val="AB2D64"/>
                </a:gs>
              </a:gsLst>
              <a:lin ang="5400000" scaled="0"/>
            </a:gradFill>
            <a:ln>
              <a:noFill/>
            </a:ln>
            <a:effectLst>
              <a:outerShdw blurRad="38100" rotWithShape="0" dir="5400000" dist="254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22"/>
            <p:cNvSpPr txBox="1"/>
            <p:nvPr/>
          </p:nvSpPr>
          <p:spPr>
            <a:xfrm>
              <a:off x="64083" y="408647"/>
              <a:ext cx="4891444" cy="11845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Trebuchet MS"/>
                <a:buNone/>
              </a:pPr>
              <a:r>
                <a:rPr lang="sk-SK" sz="34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Ukázať praktické využitie</a:t>
              </a:r>
              <a:endParaRPr/>
            </a:p>
          </p:txBody>
        </p:sp>
        <p:sp>
          <p:nvSpPr>
            <p:cNvPr id="215" name="Google Shape;215;p22"/>
            <p:cNvSpPr/>
            <p:nvPr/>
          </p:nvSpPr>
          <p:spPr>
            <a:xfrm>
              <a:off x="0" y="1755224"/>
              <a:ext cx="5019610" cy="131274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47D7C3"/>
                </a:gs>
                <a:gs pos="78000">
                  <a:srgbClr val="26C3AF"/>
                </a:gs>
                <a:gs pos="100000">
                  <a:srgbClr val="26C3AF"/>
                </a:gs>
              </a:gsLst>
              <a:lin ang="5400000" scaled="0"/>
            </a:gradFill>
            <a:ln>
              <a:noFill/>
            </a:ln>
            <a:effectLst>
              <a:outerShdw blurRad="38100" rotWithShape="0" dir="5400000" dist="254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2"/>
            <p:cNvSpPr txBox="1"/>
            <p:nvPr/>
          </p:nvSpPr>
          <p:spPr>
            <a:xfrm>
              <a:off x="64083" y="1819307"/>
              <a:ext cx="4891444" cy="11845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Trebuchet MS"/>
                <a:buNone/>
              </a:pPr>
              <a:r>
                <a:rPr lang="sk-SK" sz="34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Naučiť prácu so zdrojmi</a:t>
              </a:r>
              <a:endParaRPr/>
            </a:p>
          </p:txBody>
        </p:sp>
        <p:sp>
          <p:nvSpPr>
            <p:cNvPr id="217" name="Google Shape;217;p22"/>
            <p:cNvSpPr/>
            <p:nvPr/>
          </p:nvSpPr>
          <p:spPr>
            <a:xfrm>
              <a:off x="0" y="3165885"/>
              <a:ext cx="5019610" cy="131274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E75F47"/>
                </a:gs>
                <a:gs pos="78000">
                  <a:srgbClr val="D94421"/>
                </a:gs>
                <a:gs pos="100000">
                  <a:srgbClr val="D94421"/>
                </a:gs>
              </a:gsLst>
              <a:lin ang="5400000" scaled="0"/>
            </a:gradFill>
            <a:ln>
              <a:noFill/>
            </a:ln>
            <a:effectLst>
              <a:outerShdw blurRad="38100" rotWithShape="0" dir="5400000" dist="254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22"/>
            <p:cNvSpPr txBox="1"/>
            <p:nvPr/>
          </p:nvSpPr>
          <p:spPr>
            <a:xfrm>
              <a:off x="64083" y="3229968"/>
              <a:ext cx="4891444" cy="11845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9525" lIns="129525" spcFirstLastPara="1" rIns="129525" wrap="square" tIns="1295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Trebuchet MS"/>
                <a:buNone/>
              </a:pPr>
              <a:r>
                <a:rPr lang="sk-SK" sz="34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Ukázať projekt / Vytvoriť vlastný projekt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24" name="Google Shape;224;p23"/>
          <p:cNvGrpSpPr/>
          <p:nvPr/>
        </p:nvGrpSpPr>
        <p:grpSpPr>
          <a:xfrm>
            <a:off x="734303" y="-8467"/>
            <a:ext cx="3575050" cy="6866467"/>
            <a:chOff x="7425267" y="-8467"/>
            <a:chExt cx="4766733" cy="6866467"/>
          </a:xfrm>
        </p:grpSpPr>
        <p:cxnSp>
          <p:nvCxnSpPr>
            <p:cNvPr id="225" name="Google Shape;225;p23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>
                  <a:alpha val="7490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6" name="Google Shape;226;p23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BFBFBF">
                  <a:alpha val="8000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27" name="Google Shape;227;p23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28" name="Google Shape;228;p23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29" name="Google Shape;229;p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rgbClr val="EA3C9E">
                <a:alpha val="72156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30" name="Google Shape;230;p23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3C9E">
                <a:alpha val="6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31" name="Google Shape;231;p23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F8BEDF">
                <a:alpha val="70196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32" name="Google Shape;232;p23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98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33" name="Google Shape;233;p23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234" name="Google Shape;234;p23"/>
          <p:cNvSpPr txBox="1"/>
          <p:nvPr>
            <p:ph type="title"/>
          </p:nvPr>
        </p:nvSpPr>
        <p:spPr>
          <a:xfrm>
            <a:off x="489360" y="1382486"/>
            <a:ext cx="2660686" cy="40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3500"/>
              <a:buFont typeface="Trebuchet MS"/>
              <a:buNone/>
            </a:pPr>
            <a:r>
              <a:rPr lang="sk-SK" sz="3500"/>
              <a:t>Čo je NotebookLM</a:t>
            </a:r>
            <a:endParaRPr/>
          </a:p>
        </p:txBody>
      </p:sp>
      <p:sp>
        <p:nvSpPr>
          <p:cNvPr id="235" name="Google Shape;235;p23"/>
          <p:cNvSpPr/>
          <p:nvPr/>
        </p:nvSpPr>
        <p:spPr>
          <a:xfrm>
            <a:off x="4306968" y="0"/>
            <a:ext cx="483703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36" name="Google Shape;236;p23"/>
          <p:cNvGrpSpPr/>
          <p:nvPr/>
        </p:nvGrpSpPr>
        <p:grpSpPr>
          <a:xfrm>
            <a:off x="3639407" y="1011613"/>
            <a:ext cx="5019610" cy="4689090"/>
            <a:chOff x="0" y="67049"/>
            <a:chExt cx="5019610" cy="4689090"/>
          </a:xfrm>
        </p:grpSpPr>
        <p:sp>
          <p:nvSpPr>
            <p:cNvPr id="237" name="Google Shape;237;p23"/>
            <p:cNvSpPr/>
            <p:nvPr/>
          </p:nvSpPr>
          <p:spPr>
            <a:xfrm>
              <a:off x="0" y="377009"/>
              <a:ext cx="5019610" cy="5292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rnd" cmpd="sng" w="12700">
              <a:solidFill>
                <a:srgbClr val="BC326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23"/>
            <p:cNvSpPr/>
            <p:nvPr/>
          </p:nvSpPr>
          <p:spPr>
            <a:xfrm>
              <a:off x="250980" y="67049"/>
              <a:ext cx="3513727" cy="61992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BF4979"/>
                </a:gs>
                <a:gs pos="78000">
                  <a:srgbClr val="AB2D64"/>
                </a:gs>
                <a:gs pos="100000">
                  <a:srgbClr val="AB2D64"/>
                </a:gs>
              </a:gsLst>
              <a:lin ang="5400000" scaled="0"/>
            </a:gradFill>
            <a:ln>
              <a:noFill/>
            </a:ln>
            <a:effectLst>
              <a:outerShdw blurRad="38100" rotWithShape="0" dir="5400000" dist="254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23"/>
            <p:cNvSpPr txBox="1"/>
            <p:nvPr/>
          </p:nvSpPr>
          <p:spPr>
            <a:xfrm>
              <a:off x="281242" y="97311"/>
              <a:ext cx="3453203" cy="5593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32800" spcFirstLastPara="1" rIns="1328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Trebuchet MS"/>
                <a:buNone/>
              </a:pPr>
              <a:r>
                <a:rPr lang="sk-SK" sz="21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AI nad vlastnými zdrojmi</a:t>
              </a:r>
              <a:endParaRPr/>
            </a:p>
          </p:txBody>
        </p:sp>
        <p:sp>
          <p:nvSpPr>
            <p:cNvPr id="240" name="Google Shape;240;p23"/>
            <p:cNvSpPr/>
            <p:nvPr/>
          </p:nvSpPr>
          <p:spPr>
            <a:xfrm>
              <a:off x="0" y="1329569"/>
              <a:ext cx="5019610" cy="5292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rnd" cmpd="sng" w="12700">
              <a:solidFill>
                <a:srgbClr val="2D52C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23"/>
            <p:cNvSpPr/>
            <p:nvPr/>
          </p:nvSpPr>
          <p:spPr>
            <a:xfrm>
              <a:off x="250980" y="1019609"/>
              <a:ext cx="3513727" cy="61992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4861CF"/>
                </a:gs>
                <a:gs pos="78000">
                  <a:srgbClr val="284ABC"/>
                </a:gs>
                <a:gs pos="100000">
                  <a:srgbClr val="284ABC"/>
                </a:gs>
              </a:gsLst>
              <a:lin ang="5400000" scaled="0"/>
            </a:gradFill>
            <a:ln>
              <a:noFill/>
            </a:ln>
            <a:effectLst>
              <a:outerShdw blurRad="38100" rotWithShape="0" dir="5400000" dist="254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23"/>
            <p:cNvSpPr txBox="1"/>
            <p:nvPr/>
          </p:nvSpPr>
          <p:spPr>
            <a:xfrm>
              <a:off x="281242" y="1049871"/>
              <a:ext cx="3453203" cy="5593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32800" spcFirstLastPara="1" rIns="1328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Trebuchet MS"/>
                <a:buNone/>
              </a:pPr>
              <a:r>
                <a:rPr lang="sk-SK" sz="21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Pracuje len s nahratými dátami</a:t>
              </a:r>
              <a:endParaRPr/>
            </a:p>
          </p:txBody>
        </p:sp>
        <p:sp>
          <p:nvSpPr>
            <p:cNvPr id="243" name="Google Shape;243;p23"/>
            <p:cNvSpPr/>
            <p:nvPr/>
          </p:nvSpPr>
          <p:spPr>
            <a:xfrm>
              <a:off x="0" y="2282130"/>
              <a:ext cx="5019610" cy="5292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rnd" cmpd="sng" w="12700">
              <a:solidFill>
                <a:srgbClr val="2FDC2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23"/>
            <p:cNvSpPr/>
            <p:nvPr/>
          </p:nvSpPr>
          <p:spPr>
            <a:xfrm>
              <a:off x="250980" y="1972169"/>
              <a:ext cx="3513727" cy="61992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49DD47"/>
                </a:gs>
                <a:gs pos="78000">
                  <a:srgbClr val="2AC827"/>
                </a:gs>
                <a:gs pos="100000">
                  <a:srgbClr val="2AC827"/>
                </a:gs>
              </a:gsLst>
              <a:lin ang="5400000" scaled="0"/>
            </a:gradFill>
            <a:ln>
              <a:noFill/>
            </a:ln>
            <a:effectLst>
              <a:outerShdw blurRad="38100" rotWithShape="0" dir="5400000" dist="254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23"/>
            <p:cNvSpPr txBox="1"/>
            <p:nvPr/>
          </p:nvSpPr>
          <p:spPr>
            <a:xfrm>
              <a:off x="281242" y="2002431"/>
              <a:ext cx="3453203" cy="5593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32800" spcFirstLastPara="1" rIns="1328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Trebuchet MS"/>
                <a:buNone/>
              </a:pPr>
              <a:r>
                <a:rPr lang="sk-SK" sz="21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Vhodné pre výučbu a výskum</a:t>
              </a:r>
              <a:endParaRPr/>
            </a:p>
          </p:txBody>
        </p:sp>
        <p:sp>
          <p:nvSpPr>
            <p:cNvPr id="246" name="Google Shape;246;p23"/>
            <p:cNvSpPr/>
            <p:nvPr/>
          </p:nvSpPr>
          <p:spPr>
            <a:xfrm>
              <a:off x="0" y="3234690"/>
              <a:ext cx="5019610" cy="1521449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rnd" cmpd="sng" w="12700">
              <a:solidFill>
                <a:srgbClr val="E6512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23"/>
            <p:cNvSpPr txBox="1"/>
            <p:nvPr/>
          </p:nvSpPr>
          <p:spPr>
            <a:xfrm>
              <a:off x="0" y="3234690"/>
              <a:ext cx="5019610" cy="15214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49350" lIns="389575" spcFirstLastPara="1" rIns="389575" wrap="square" tIns="43737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Trebuchet MS"/>
                <a:buChar char="•"/>
              </a:pPr>
              <a:r>
                <a:rPr b="0" i="0" lang="sk-SK" sz="21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Nepracuje s internetom</a:t>
              </a:r>
              <a:endParaRPr b="0" i="0" sz="21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Trebuchet MS"/>
                <a:buChar char="•"/>
              </a:pPr>
              <a:r>
                <a:rPr b="0" i="0" lang="sk-SK" sz="21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Nie je tam taká kreativita</a:t>
              </a:r>
              <a:endParaRPr b="0" i="0" sz="21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Trebuchet MS"/>
                <a:buChar char="•"/>
              </a:pPr>
              <a:r>
                <a:rPr b="0" i="0" lang="sk-SK" sz="21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Nehalucinuje</a:t>
              </a:r>
              <a:endParaRPr b="0" i="0" sz="21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48" name="Google Shape;248;p23"/>
            <p:cNvSpPr/>
            <p:nvPr/>
          </p:nvSpPr>
          <p:spPr>
            <a:xfrm>
              <a:off x="250980" y="2924730"/>
              <a:ext cx="3513727" cy="61992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E75F47"/>
                </a:gs>
                <a:gs pos="78000">
                  <a:srgbClr val="D94421"/>
                </a:gs>
                <a:gs pos="100000">
                  <a:srgbClr val="D94421"/>
                </a:gs>
              </a:gsLst>
              <a:lin ang="5400000" scaled="0"/>
            </a:gradFill>
            <a:ln>
              <a:noFill/>
            </a:ln>
            <a:effectLst>
              <a:outerShdw blurRad="38100" rotWithShape="0" dir="5400000" dist="254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23"/>
            <p:cNvSpPr txBox="1"/>
            <p:nvPr/>
          </p:nvSpPr>
          <p:spPr>
            <a:xfrm>
              <a:off x="281242" y="2954992"/>
              <a:ext cx="3453203" cy="5593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32800" spcFirstLastPara="1" rIns="1328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Trebuchet MS"/>
                <a:buNone/>
              </a:pPr>
              <a:r>
                <a:rPr lang="sk-SK" sz="21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Čo nie je NotebookLM</a:t>
              </a:r>
              <a:endParaRPr sz="21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55" name="Google Shape;255;p24"/>
          <p:cNvGrpSpPr/>
          <p:nvPr/>
        </p:nvGrpSpPr>
        <p:grpSpPr>
          <a:xfrm>
            <a:off x="734303" y="-8467"/>
            <a:ext cx="3575050" cy="6866467"/>
            <a:chOff x="7425267" y="-8467"/>
            <a:chExt cx="4766733" cy="6866467"/>
          </a:xfrm>
        </p:grpSpPr>
        <p:cxnSp>
          <p:nvCxnSpPr>
            <p:cNvPr id="256" name="Google Shape;256;p24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>
                  <a:alpha val="7490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57" name="Google Shape;257;p24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BFBFBF">
                  <a:alpha val="8000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58" name="Google Shape;258;p24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9" name="Google Shape;259;p24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60" name="Google Shape;260;p24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rgbClr val="EA3C9E">
                <a:alpha val="72156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61" name="Google Shape;261;p24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3C9E">
                <a:alpha val="6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62" name="Google Shape;262;p24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F8BEDF">
                <a:alpha val="70196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63" name="Google Shape;263;p24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98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64" name="Google Shape;264;p24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265" name="Google Shape;265;p24"/>
          <p:cNvSpPr txBox="1"/>
          <p:nvPr>
            <p:ph type="title"/>
          </p:nvPr>
        </p:nvSpPr>
        <p:spPr>
          <a:xfrm>
            <a:off x="489360" y="1382486"/>
            <a:ext cx="2660686" cy="40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3800"/>
              <a:buFont typeface="Trebuchet MS"/>
              <a:buNone/>
            </a:pPr>
            <a:r>
              <a:rPr lang="sk-SK" sz="3800"/>
              <a:t>Prečo je to užitočné</a:t>
            </a:r>
            <a:endParaRPr/>
          </a:p>
        </p:txBody>
      </p:sp>
      <p:sp>
        <p:nvSpPr>
          <p:cNvPr id="266" name="Google Shape;266;p24"/>
          <p:cNvSpPr/>
          <p:nvPr/>
        </p:nvSpPr>
        <p:spPr>
          <a:xfrm>
            <a:off x="4306968" y="0"/>
            <a:ext cx="483703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67" name="Google Shape;267;p24"/>
          <p:cNvGrpSpPr/>
          <p:nvPr/>
        </p:nvGrpSpPr>
        <p:grpSpPr>
          <a:xfrm>
            <a:off x="3639407" y="959458"/>
            <a:ext cx="5019610" cy="4793401"/>
            <a:chOff x="0" y="14894"/>
            <a:chExt cx="5019610" cy="4793401"/>
          </a:xfrm>
        </p:grpSpPr>
        <p:sp>
          <p:nvSpPr>
            <p:cNvPr id="268" name="Google Shape;268;p24"/>
            <p:cNvSpPr/>
            <p:nvPr/>
          </p:nvSpPr>
          <p:spPr>
            <a:xfrm>
              <a:off x="0" y="14894"/>
              <a:ext cx="5019610" cy="15210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BF4979"/>
                </a:gs>
                <a:gs pos="78000">
                  <a:srgbClr val="AB2D64"/>
                </a:gs>
                <a:gs pos="100000">
                  <a:srgbClr val="AB2D64"/>
                </a:gs>
              </a:gsLst>
              <a:lin ang="5400000" scaled="0"/>
            </a:gradFill>
            <a:ln>
              <a:noFill/>
            </a:ln>
            <a:effectLst>
              <a:outerShdw blurRad="38100" rotWithShape="0" dir="5400000" dist="254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24"/>
            <p:cNvSpPr txBox="1"/>
            <p:nvPr/>
          </p:nvSpPr>
          <p:spPr>
            <a:xfrm>
              <a:off x="74249" y="89143"/>
              <a:ext cx="4871112" cy="13725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400" lIns="152400" spcFirstLastPara="1" rIns="152400" wrap="square" tIns="1524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000"/>
                <a:buFont typeface="Trebuchet MS"/>
                <a:buNone/>
              </a:pPr>
              <a:r>
                <a:rPr lang="sk-SK" sz="40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Šetrí čas</a:t>
              </a:r>
              <a:endParaRPr/>
            </a:p>
          </p:txBody>
        </p:sp>
        <p:sp>
          <p:nvSpPr>
            <p:cNvPr id="270" name="Google Shape;270;p24"/>
            <p:cNvSpPr/>
            <p:nvPr/>
          </p:nvSpPr>
          <p:spPr>
            <a:xfrm>
              <a:off x="0" y="1651094"/>
              <a:ext cx="5019610" cy="15210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47D7C3"/>
                </a:gs>
                <a:gs pos="78000">
                  <a:srgbClr val="26C3AF"/>
                </a:gs>
                <a:gs pos="100000">
                  <a:srgbClr val="26C3AF"/>
                </a:gs>
              </a:gsLst>
              <a:lin ang="5400000" scaled="0"/>
            </a:gradFill>
            <a:ln>
              <a:noFill/>
            </a:ln>
            <a:effectLst>
              <a:outerShdw blurRad="38100" rotWithShape="0" dir="5400000" dist="254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24"/>
            <p:cNvSpPr txBox="1"/>
            <p:nvPr/>
          </p:nvSpPr>
          <p:spPr>
            <a:xfrm>
              <a:off x="74249" y="1725343"/>
              <a:ext cx="4871112" cy="13725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400" lIns="152400" spcFirstLastPara="1" rIns="152400" wrap="square" tIns="1524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000"/>
                <a:buFont typeface="Trebuchet MS"/>
                <a:buNone/>
              </a:pPr>
              <a:r>
                <a:rPr lang="sk-SK" sz="40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Pomáha so sumarizáciou</a:t>
              </a:r>
              <a:endParaRPr/>
            </a:p>
          </p:txBody>
        </p:sp>
        <p:sp>
          <p:nvSpPr>
            <p:cNvPr id="272" name="Google Shape;272;p24"/>
            <p:cNvSpPr/>
            <p:nvPr/>
          </p:nvSpPr>
          <p:spPr>
            <a:xfrm>
              <a:off x="0" y="3287295"/>
              <a:ext cx="5019610" cy="15210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E75F47"/>
                </a:gs>
                <a:gs pos="78000">
                  <a:srgbClr val="D94421"/>
                </a:gs>
                <a:gs pos="100000">
                  <a:srgbClr val="D94421"/>
                </a:gs>
              </a:gsLst>
              <a:lin ang="5400000" scaled="0"/>
            </a:gradFill>
            <a:ln>
              <a:noFill/>
            </a:ln>
            <a:effectLst>
              <a:outerShdw blurRad="38100" rotWithShape="0" dir="5400000" dist="254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24"/>
            <p:cNvSpPr txBox="1"/>
            <p:nvPr/>
          </p:nvSpPr>
          <p:spPr>
            <a:xfrm>
              <a:off x="74249" y="3361544"/>
              <a:ext cx="4871112" cy="13725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400" lIns="152400" spcFirstLastPara="1" rIns="152400" wrap="square" tIns="1524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000"/>
                <a:buFont typeface="Trebuchet MS"/>
                <a:buNone/>
              </a:pPr>
              <a:r>
                <a:rPr lang="sk-SK" sz="40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Podporuje kritické myslenie</a:t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5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3600"/>
              <a:buFont typeface="Trebuchet MS"/>
              <a:buNone/>
            </a:pPr>
            <a:r>
              <a:rPr lang="sk-SK" sz="3600"/>
              <a:t>Ako funguje</a:t>
            </a:r>
            <a:endParaRPr/>
          </a:p>
        </p:txBody>
      </p:sp>
      <p:sp>
        <p:nvSpPr>
          <p:cNvPr id="279" name="Google Shape;279;p25"/>
          <p:cNvSpPr txBox="1"/>
          <p:nvPr>
            <p:ph idx="1" type="body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sk-SK"/>
              <a:t>1. Nahráš zdroje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sk-SK"/>
              <a:t>2. Pýtaš sa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sk-SK"/>
              <a:t>3. Dostávaš odpovede zo zdrojov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sk-SK"/>
              <a:t>4. Zadávaš úlohy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6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3600"/>
              <a:buFont typeface="Trebuchet MS"/>
              <a:buNone/>
            </a:pPr>
            <a:r>
              <a:rPr lang="sk-SK" sz="3600"/>
              <a:t>Typy zdrojov</a:t>
            </a:r>
            <a:endParaRPr/>
          </a:p>
        </p:txBody>
      </p:sp>
      <p:sp>
        <p:nvSpPr>
          <p:cNvPr id="285" name="Google Shape;285;p26"/>
          <p:cNvSpPr txBox="1"/>
          <p:nvPr>
            <p:ph idx="1" type="body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sk-SK"/>
              <a:t>PDF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sk-SK"/>
              <a:t>Word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sk-SK"/>
              <a:t>Prezentácie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sk-SK"/>
              <a:t>Texty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sk-SK"/>
              <a:t>Poznámky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sk-SK"/>
              <a:t>Nahrávky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sk-SK"/>
              <a:t>Linky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7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3600"/>
              <a:buFont typeface="Trebuchet MS"/>
              <a:buNone/>
            </a:pPr>
            <a:r>
              <a:rPr lang="sk-SK" sz="3600"/>
              <a:t>Demo projekt</a:t>
            </a:r>
            <a:endParaRPr/>
          </a:p>
        </p:txBody>
      </p:sp>
      <p:sp>
        <p:nvSpPr>
          <p:cNvPr id="291" name="Google Shape;291;p27"/>
          <p:cNvSpPr txBox="1"/>
          <p:nvPr>
            <p:ph idx="1" type="body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sk-SK"/>
              <a:t>Ukážka hotoveho projektu: PDTR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8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3600"/>
              <a:buFont typeface="Trebuchet MS"/>
              <a:buNone/>
            </a:pPr>
            <a:r>
              <a:rPr lang="sk-SK" sz="3600"/>
              <a:t>Čo si všimnúť</a:t>
            </a:r>
            <a:endParaRPr/>
          </a:p>
        </p:txBody>
      </p:sp>
      <p:sp>
        <p:nvSpPr>
          <p:cNvPr id="297" name="Google Shape;297;p28"/>
          <p:cNvSpPr txBox="1"/>
          <p:nvPr>
            <p:ph idx="1" type="body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sk-SK" sz="18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Odpovede viazané na zdroje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sk-SK" sz="18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Možnosť porovnávania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sk-SK" sz="18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Citácie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9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3600"/>
              <a:buFont typeface="Trebuchet MS"/>
              <a:buNone/>
            </a:pPr>
            <a:r>
              <a:rPr lang="sk-SK" sz="3600"/>
              <a:t>Zhrnutie</a:t>
            </a:r>
            <a:endParaRPr/>
          </a:p>
        </p:txBody>
      </p:sp>
      <p:sp>
        <p:nvSpPr>
          <p:cNvPr id="303" name="Google Shape;303;p29"/>
          <p:cNvSpPr txBox="1"/>
          <p:nvPr>
            <p:ph idx="1" type="body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sk-SK" sz="18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NotebookLM = práca so zdrojmi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sk-SK" sz="18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Využitie vo výučbe aj výskume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0"/>
          <p:cNvSpPr txBox="1"/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3600"/>
              <a:buFont typeface="Trebuchet MS"/>
              <a:buNone/>
            </a:pPr>
            <a:r>
              <a:rPr lang="sk-SK" sz="3600"/>
              <a:t>Diskusia</a:t>
            </a:r>
            <a:endParaRPr/>
          </a:p>
        </p:txBody>
      </p:sp>
      <p:sp>
        <p:nvSpPr>
          <p:cNvPr id="309" name="Google Shape;309;p30"/>
          <p:cNvSpPr txBox="1"/>
          <p:nvPr>
            <p:ph idx="1" type="body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sk-SK"/>
              <a:t>A toto už používajú vaši študenti...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