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59" r:id="rId6"/>
    <p:sldId id="260" r:id="rId7"/>
    <p:sldId id="275" r:id="rId8"/>
    <p:sldId id="261" r:id="rId9"/>
    <p:sldId id="262" r:id="rId10"/>
    <p:sldId id="263" r:id="rId11"/>
    <p:sldId id="264" r:id="rId12"/>
    <p:sldId id="265" r:id="rId13"/>
    <p:sldId id="266" r:id="rId14"/>
    <p:sldId id="268" r:id="rId15"/>
    <p:sldId id="270" r:id="rId16"/>
    <p:sldId id="271" r:id="rId17"/>
    <p:sldId id="272" r:id="rId18"/>
    <p:sldId id="273" r:id="rId19"/>
    <p:sldId id="277" r:id="rId20"/>
    <p:sldId id="276" r:id="rId21"/>
    <p:sldId id="269" r:id="rId22"/>
    <p:sldId id="281" r:id="rId23"/>
    <p:sldId id="274" r:id="rId24"/>
    <p:sldId id="278" r:id="rId25"/>
    <p:sldId id="279" r:id="rId26"/>
    <p:sldId id="280" r:id="rId27"/>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redný štýl 1 - zvýrazneni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840" y="1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ubra\Documents\chemia_zaklady_2\enzyme_models_comparis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06587133683012"/>
          <c:y val="5.6272702929632198E-2"/>
          <c:w val="0.83772851128108194"/>
          <c:h val="0.80139682400032941"/>
        </c:manualLayout>
      </c:layout>
      <c:scatterChart>
        <c:scatterStyle val="lineMarker"/>
        <c:varyColors val="0"/>
        <c:ser>
          <c:idx val="1"/>
          <c:order val="0"/>
          <c:tx>
            <c:strRef>
              <c:f>Hárok1!$D$20</c:f>
              <c:strCache>
                <c:ptCount val="1"/>
                <c:pt idx="0">
                  <c:v>Michaelis–Menten</c:v>
                </c:pt>
              </c:strCache>
            </c:strRef>
          </c:tx>
          <c:spPr>
            <a:ln w="38100" cap="rnd">
              <a:noFill/>
              <a:round/>
            </a:ln>
            <a:effectLst/>
          </c:spPr>
          <c:marker>
            <c:symbol val="circle"/>
            <c:size val="5"/>
            <c:spPr>
              <a:solidFill>
                <a:schemeClr val="accent2"/>
              </a:solidFill>
              <a:ln w="9525">
                <a:solidFill>
                  <a:schemeClr val="accent2"/>
                </a:solidFill>
              </a:ln>
              <a:effectLst/>
            </c:spPr>
          </c:marker>
          <c:xVal>
            <c:numRef>
              <c:f>Hárok1!$B$21:$B$2020</c:f>
              <c:numCache>
                <c:formatCode>General</c:formatCode>
                <c:ptCount val="2000"/>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pt idx="14">
                  <c:v>0.15</c:v>
                </c:pt>
                <c:pt idx="15">
                  <c:v>0.16</c:v>
                </c:pt>
                <c:pt idx="16">
                  <c:v>0.17</c:v>
                </c:pt>
                <c:pt idx="17">
                  <c:v>0.18</c:v>
                </c:pt>
                <c:pt idx="18">
                  <c:v>0.19</c:v>
                </c:pt>
                <c:pt idx="19">
                  <c:v>0.2</c:v>
                </c:pt>
                <c:pt idx="20">
                  <c:v>0.21</c:v>
                </c:pt>
                <c:pt idx="21">
                  <c:v>0.22</c:v>
                </c:pt>
                <c:pt idx="22">
                  <c:v>0.23</c:v>
                </c:pt>
                <c:pt idx="23">
                  <c:v>0.24</c:v>
                </c:pt>
                <c:pt idx="24">
                  <c:v>0.25</c:v>
                </c:pt>
                <c:pt idx="25">
                  <c:v>0.26</c:v>
                </c:pt>
                <c:pt idx="26">
                  <c:v>0.27</c:v>
                </c:pt>
                <c:pt idx="27">
                  <c:v>0.28000000000000003</c:v>
                </c:pt>
                <c:pt idx="28">
                  <c:v>0.28999999999999998</c:v>
                </c:pt>
                <c:pt idx="29">
                  <c:v>0.3</c:v>
                </c:pt>
                <c:pt idx="30">
                  <c:v>0.31</c:v>
                </c:pt>
                <c:pt idx="31">
                  <c:v>0.32</c:v>
                </c:pt>
                <c:pt idx="32">
                  <c:v>0.33</c:v>
                </c:pt>
                <c:pt idx="33">
                  <c:v>0.34</c:v>
                </c:pt>
                <c:pt idx="34">
                  <c:v>0.35</c:v>
                </c:pt>
                <c:pt idx="35">
                  <c:v>0.36</c:v>
                </c:pt>
                <c:pt idx="36">
                  <c:v>0.37</c:v>
                </c:pt>
                <c:pt idx="37">
                  <c:v>0.38</c:v>
                </c:pt>
                <c:pt idx="38">
                  <c:v>0.39</c:v>
                </c:pt>
                <c:pt idx="39">
                  <c:v>0.4</c:v>
                </c:pt>
                <c:pt idx="40">
                  <c:v>0.41</c:v>
                </c:pt>
                <c:pt idx="41">
                  <c:v>0.42</c:v>
                </c:pt>
                <c:pt idx="42">
                  <c:v>0.43</c:v>
                </c:pt>
                <c:pt idx="43">
                  <c:v>0.44</c:v>
                </c:pt>
                <c:pt idx="44">
                  <c:v>0.45</c:v>
                </c:pt>
                <c:pt idx="45">
                  <c:v>0.46</c:v>
                </c:pt>
                <c:pt idx="46">
                  <c:v>0.47</c:v>
                </c:pt>
                <c:pt idx="47">
                  <c:v>0.48</c:v>
                </c:pt>
                <c:pt idx="48">
                  <c:v>0.49</c:v>
                </c:pt>
                <c:pt idx="49">
                  <c:v>0.5</c:v>
                </c:pt>
                <c:pt idx="50">
                  <c:v>0.51</c:v>
                </c:pt>
                <c:pt idx="51">
                  <c:v>0.52</c:v>
                </c:pt>
                <c:pt idx="52">
                  <c:v>0.53</c:v>
                </c:pt>
                <c:pt idx="53">
                  <c:v>0.54</c:v>
                </c:pt>
                <c:pt idx="54">
                  <c:v>0.55000000000000004</c:v>
                </c:pt>
                <c:pt idx="55">
                  <c:v>0.56000000000000005</c:v>
                </c:pt>
                <c:pt idx="56">
                  <c:v>0.56999999999999995</c:v>
                </c:pt>
                <c:pt idx="57">
                  <c:v>0.57999999999999996</c:v>
                </c:pt>
                <c:pt idx="58">
                  <c:v>0.59</c:v>
                </c:pt>
                <c:pt idx="59">
                  <c:v>0.6</c:v>
                </c:pt>
                <c:pt idx="60">
                  <c:v>0.61</c:v>
                </c:pt>
                <c:pt idx="61">
                  <c:v>0.62</c:v>
                </c:pt>
                <c:pt idx="62">
                  <c:v>0.63</c:v>
                </c:pt>
                <c:pt idx="63">
                  <c:v>0.64</c:v>
                </c:pt>
                <c:pt idx="64">
                  <c:v>0.65</c:v>
                </c:pt>
                <c:pt idx="65">
                  <c:v>0.66</c:v>
                </c:pt>
                <c:pt idx="66">
                  <c:v>0.67</c:v>
                </c:pt>
                <c:pt idx="67">
                  <c:v>0.68</c:v>
                </c:pt>
                <c:pt idx="68">
                  <c:v>0.69</c:v>
                </c:pt>
                <c:pt idx="69">
                  <c:v>0.7</c:v>
                </c:pt>
                <c:pt idx="70">
                  <c:v>0.71</c:v>
                </c:pt>
                <c:pt idx="71">
                  <c:v>0.72</c:v>
                </c:pt>
                <c:pt idx="72">
                  <c:v>0.73</c:v>
                </c:pt>
                <c:pt idx="73">
                  <c:v>0.74</c:v>
                </c:pt>
                <c:pt idx="74">
                  <c:v>0.75</c:v>
                </c:pt>
                <c:pt idx="75">
                  <c:v>0.76</c:v>
                </c:pt>
                <c:pt idx="76">
                  <c:v>0.77</c:v>
                </c:pt>
                <c:pt idx="77">
                  <c:v>0.78</c:v>
                </c:pt>
                <c:pt idx="78">
                  <c:v>0.79</c:v>
                </c:pt>
                <c:pt idx="79">
                  <c:v>0.8</c:v>
                </c:pt>
                <c:pt idx="80">
                  <c:v>0.81</c:v>
                </c:pt>
                <c:pt idx="81">
                  <c:v>0.82</c:v>
                </c:pt>
                <c:pt idx="82">
                  <c:v>0.83</c:v>
                </c:pt>
                <c:pt idx="83">
                  <c:v>0.84</c:v>
                </c:pt>
                <c:pt idx="84">
                  <c:v>0.85</c:v>
                </c:pt>
                <c:pt idx="85">
                  <c:v>0.86</c:v>
                </c:pt>
                <c:pt idx="86">
                  <c:v>0.87</c:v>
                </c:pt>
                <c:pt idx="87">
                  <c:v>0.88</c:v>
                </c:pt>
                <c:pt idx="88">
                  <c:v>0.89</c:v>
                </c:pt>
                <c:pt idx="89">
                  <c:v>0.9</c:v>
                </c:pt>
                <c:pt idx="90">
                  <c:v>0.91</c:v>
                </c:pt>
                <c:pt idx="91">
                  <c:v>0.92</c:v>
                </c:pt>
                <c:pt idx="92">
                  <c:v>0.93</c:v>
                </c:pt>
                <c:pt idx="93">
                  <c:v>0.94</c:v>
                </c:pt>
                <c:pt idx="94">
                  <c:v>0.95</c:v>
                </c:pt>
                <c:pt idx="95">
                  <c:v>0.96</c:v>
                </c:pt>
                <c:pt idx="96">
                  <c:v>0.97</c:v>
                </c:pt>
                <c:pt idx="97">
                  <c:v>0.98</c:v>
                </c:pt>
                <c:pt idx="98">
                  <c:v>0.99</c:v>
                </c:pt>
                <c:pt idx="99">
                  <c:v>1</c:v>
                </c:pt>
                <c:pt idx="100">
                  <c:v>1.01</c:v>
                </c:pt>
                <c:pt idx="101">
                  <c:v>1.02</c:v>
                </c:pt>
                <c:pt idx="102">
                  <c:v>1.03</c:v>
                </c:pt>
                <c:pt idx="103">
                  <c:v>1.04</c:v>
                </c:pt>
                <c:pt idx="104">
                  <c:v>1.05</c:v>
                </c:pt>
                <c:pt idx="105">
                  <c:v>1.06</c:v>
                </c:pt>
                <c:pt idx="106">
                  <c:v>1.07</c:v>
                </c:pt>
                <c:pt idx="107">
                  <c:v>1.08</c:v>
                </c:pt>
                <c:pt idx="108">
                  <c:v>1.0900000000000001</c:v>
                </c:pt>
                <c:pt idx="109">
                  <c:v>1.1000000000000001</c:v>
                </c:pt>
                <c:pt idx="110">
                  <c:v>1.1100000000000001</c:v>
                </c:pt>
                <c:pt idx="111">
                  <c:v>1.1200000000000001</c:v>
                </c:pt>
                <c:pt idx="112">
                  <c:v>1.1299999999999999</c:v>
                </c:pt>
                <c:pt idx="113">
                  <c:v>1.1399999999999999</c:v>
                </c:pt>
                <c:pt idx="114">
                  <c:v>1.1499999999999999</c:v>
                </c:pt>
                <c:pt idx="115">
                  <c:v>1.1599999999999999</c:v>
                </c:pt>
                <c:pt idx="116">
                  <c:v>1.17</c:v>
                </c:pt>
                <c:pt idx="117">
                  <c:v>1.18</c:v>
                </c:pt>
                <c:pt idx="118">
                  <c:v>1.19</c:v>
                </c:pt>
                <c:pt idx="119">
                  <c:v>1.2</c:v>
                </c:pt>
                <c:pt idx="120">
                  <c:v>1.21</c:v>
                </c:pt>
                <c:pt idx="121">
                  <c:v>1.22</c:v>
                </c:pt>
                <c:pt idx="122">
                  <c:v>1.23</c:v>
                </c:pt>
                <c:pt idx="123">
                  <c:v>1.24</c:v>
                </c:pt>
                <c:pt idx="124">
                  <c:v>1.25</c:v>
                </c:pt>
                <c:pt idx="125">
                  <c:v>1.26</c:v>
                </c:pt>
                <c:pt idx="126">
                  <c:v>1.27</c:v>
                </c:pt>
                <c:pt idx="127">
                  <c:v>1.28</c:v>
                </c:pt>
                <c:pt idx="128">
                  <c:v>1.29</c:v>
                </c:pt>
                <c:pt idx="129">
                  <c:v>1.3</c:v>
                </c:pt>
                <c:pt idx="130">
                  <c:v>1.31</c:v>
                </c:pt>
                <c:pt idx="131">
                  <c:v>1.32</c:v>
                </c:pt>
                <c:pt idx="132">
                  <c:v>1.33</c:v>
                </c:pt>
                <c:pt idx="133">
                  <c:v>1.34</c:v>
                </c:pt>
                <c:pt idx="134">
                  <c:v>1.35</c:v>
                </c:pt>
                <c:pt idx="135">
                  <c:v>1.36</c:v>
                </c:pt>
                <c:pt idx="136">
                  <c:v>1.37</c:v>
                </c:pt>
                <c:pt idx="137">
                  <c:v>1.38</c:v>
                </c:pt>
                <c:pt idx="138">
                  <c:v>1.39</c:v>
                </c:pt>
                <c:pt idx="139">
                  <c:v>1.4</c:v>
                </c:pt>
                <c:pt idx="140">
                  <c:v>1.41</c:v>
                </c:pt>
                <c:pt idx="141">
                  <c:v>1.42</c:v>
                </c:pt>
                <c:pt idx="142">
                  <c:v>1.43</c:v>
                </c:pt>
                <c:pt idx="143">
                  <c:v>1.44</c:v>
                </c:pt>
                <c:pt idx="144">
                  <c:v>1.45</c:v>
                </c:pt>
                <c:pt idx="145">
                  <c:v>1.46</c:v>
                </c:pt>
                <c:pt idx="146">
                  <c:v>1.47</c:v>
                </c:pt>
                <c:pt idx="147">
                  <c:v>1.48</c:v>
                </c:pt>
                <c:pt idx="148">
                  <c:v>1.49</c:v>
                </c:pt>
                <c:pt idx="149">
                  <c:v>1.5</c:v>
                </c:pt>
                <c:pt idx="150">
                  <c:v>1.51</c:v>
                </c:pt>
                <c:pt idx="151">
                  <c:v>1.52</c:v>
                </c:pt>
                <c:pt idx="152">
                  <c:v>1.53</c:v>
                </c:pt>
                <c:pt idx="153">
                  <c:v>1.54</c:v>
                </c:pt>
                <c:pt idx="154">
                  <c:v>1.55</c:v>
                </c:pt>
                <c:pt idx="155">
                  <c:v>1.56</c:v>
                </c:pt>
                <c:pt idx="156">
                  <c:v>1.57</c:v>
                </c:pt>
                <c:pt idx="157">
                  <c:v>1.58</c:v>
                </c:pt>
                <c:pt idx="158">
                  <c:v>1.59</c:v>
                </c:pt>
                <c:pt idx="159">
                  <c:v>1.6</c:v>
                </c:pt>
                <c:pt idx="160">
                  <c:v>1.61</c:v>
                </c:pt>
                <c:pt idx="161">
                  <c:v>1.62</c:v>
                </c:pt>
                <c:pt idx="162">
                  <c:v>1.63</c:v>
                </c:pt>
                <c:pt idx="163">
                  <c:v>1.64</c:v>
                </c:pt>
                <c:pt idx="164">
                  <c:v>1.65</c:v>
                </c:pt>
                <c:pt idx="165">
                  <c:v>1.66</c:v>
                </c:pt>
                <c:pt idx="166">
                  <c:v>1.67</c:v>
                </c:pt>
                <c:pt idx="167">
                  <c:v>1.68</c:v>
                </c:pt>
                <c:pt idx="168">
                  <c:v>1.69</c:v>
                </c:pt>
                <c:pt idx="169">
                  <c:v>1.7</c:v>
                </c:pt>
                <c:pt idx="170">
                  <c:v>1.71</c:v>
                </c:pt>
                <c:pt idx="171">
                  <c:v>1.72</c:v>
                </c:pt>
                <c:pt idx="172">
                  <c:v>1.73</c:v>
                </c:pt>
                <c:pt idx="173">
                  <c:v>1.74</c:v>
                </c:pt>
                <c:pt idx="174">
                  <c:v>1.75</c:v>
                </c:pt>
                <c:pt idx="175">
                  <c:v>1.76</c:v>
                </c:pt>
                <c:pt idx="176">
                  <c:v>1.77</c:v>
                </c:pt>
                <c:pt idx="177">
                  <c:v>1.78</c:v>
                </c:pt>
                <c:pt idx="178">
                  <c:v>1.79</c:v>
                </c:pt>
                <c:pt idx="179">
                  <c:v>1.8</c:v>
                </c:pt>
                <c:pt idx="180">
                  <c:v>1.81</c:v>
                </c:pt>
                <c:pt idx="181">
                  <c:v>1.82</c:v>
                </c:pt>
                <c:pt idx="182">
                  <c:v>1.83</c:v>
                </c:pt>
                <c:pt idx="183">
                  <c:v>1.84</c:v>
                </c:pt>
                <c:pt idx="184">
                  <c:v>1.85</c:v>
                </c:pt>
                <c:pt idx="185">
                  <c:v>1.86</c:v>
                </c:pt>
                <c:pt idx="186">
                  <c:v>1.87</c:v>
                </c:pt>
                <c:pt idx="187">
                  <c:v>1.88</c:v>
                </c:pt>
                <c:pt idx="188">
                  <c:v>1.89</c:v>
                </c:pt>
                <c:pt idx="189">
                  <c:v>1.9</c:v>
                </c:pt>
                <c:pt idx="190">
                  <c:v>1.91</c:v>
                </c:pt>
                <c:pt idx="191">
                  <c:v>1.92</c:v>
                </c:pt>
                <c:pt idx="192">
                  <c:v>1.93</c:v>
                </c:pt>
                <c:pt idx="193">
                  <c:v>1.94</c:v>
                </c:pt>
                <c:pt idx="194">
                  <c:v>1.95</c:v>
                </c:pt>
                <c:pt idx="195">
                  <c:v>1.96</c:v>
                </c:pt>
                <c:pt idx="196">
                  <c:v>1.97</c:v>
                </c:pt>
                <c:pt idx="197">
                  <c:v>1.98</c:v>
                </c:pt>
                <c:pt idx="198">
                  <c:v>1.99</c:v>
                </c:pt>
                <c:pt idx="199">
                  <c:v>2</c:v>
                </c:pt>
                <c:pt idx="200">
                  <c:v>2.0099999999999998</c:v>
                </c:pt>
                <c:pt idx="201">
                  <c:v>2.02</c:v>
                </c:pt>
                <c:pt idx="202">
                  <c:v>2.0299999999999998</c:v>
                </c:pt>
                <c:pt idx="203">
                  <c:v>2.04</c:v>
                </c:pt>
                <c:pt idx="204">
                  <c:v>2.0499999999999998</c:v>
                </c:pt>
                <c:pt idx="205">
                  <c:v>2.06</c:v>
                </c:pt>
                <c:pt idx="206">
                  <c:v>2.0699999999999998</c:v>
                </c:pt>
                <c:pt idx="207">
                  <c:v>2.08</c:v>
                </c:pt>
                <c:pt idx="208">
                  <c:v>2.09</c:v>
                </c:pt>
                <c:pt idx="209">
                  <c:v>2.1</c:v>
                </c:pt>
                <c:pt idx="210">
                  <c:v>2.11</c:v>
                </c:pt>
                <c:pt idx="211">
                  <c:v>2.12</c:v>
                </c:pt>
                <c:pt idx="212">
                  <c:v>2.13</c:v>
                </c:pt>
                <c:pt idx="213">
                  <c:v>2.14</c:v>
                </c:pt>
                <c:pt idx="214">
                  <c:v>2.15</c:v>
                </c:pt>
                <c:pt idx="215">
                  <c:v>2.16</c:v>
                </c:pt>
                <c:pt idx="216">
                  <c:v>2.17</c:v>
                </c:pt>
                <c:pt idx="217">
                  <c:v>2.1800000000000002</c:v>
                </c:pt>
                <c:pt idx="218">
                  <c:v>2.19</c:v>
                </c:pt>
                <c:pt idx="219">
                  <c:v>2.2000000000000002</c:v>
                </c:pt>
                <c:pt idx="220">
                  <c:v>2.21</c:v>
                </c:pt>
                <c:pt idx="221">
                  <c:v>2.2200000000000002</c:v>
                </c:pt>
                <c:pt idx="222">
                  <c:v>2.23</c:v>
                </c:pt>
                <c:pt idx="223">
                  <c:v>2.2400000000000002</c:v>
                </c:pt>
                <c:pt idx="224">
                  <c:v>2.25</c:v>
                </c:pt>
                <c:pt idx="225">
                  <c:v>2.2599999999999998</c:v>
                </c:pt>
                <c:pt idx="226">
                  <c:v>2.27</c:v>
                </c:pt>
                <c:pt idx="227">
                  <c:v>2.2799999999999998</c:v>
                </c:pt>
                <c:pt idx="228">
                  <c:v>2.29</c:v>
                </c:pt>
                <c:pt idx="229">
                  <c:v>2.2999999999999998</c:v>
                </c:pt>
                <c:pt idx="230">
                  <c:v>2.31</c:v>
                </c:pt>
                <c:pt idx="231">
                  <c:v>2.3199999999999998</c:v>
                </c:pt>
                <c:pt idx="232">
                  <c:v>2.33</c:v>
                </c:pt>
                <c:pt idx="233">
                  <c:v>2.34</c:v>
                </c:pt>
                <c:pt idx="234">
                  <c:v>2.35</c:v>
                </c:pt>
                <c:pt idx="235">
                  <c:v>2.36</c:v>
                </c:pt>
                <c:pt idx="236">
                  <c:v>2.37</c:v>
                </c:pt>
                <c:pt idx="237">
                  <c:v>2.38</c:v>
                </c:pt>
                <c:pt idx="238">
                  <c:v>2.39</c:v>
                </c:pt>
                <c:pt idx="239">
                  <c:v>2.4</c:v>
                </c:pt>
                <c:pt idx="240">
                  <c:v>2.41</c:v>
                </c:pt>
                <c:pt idx="241">
                  <c:v>2.42</c:v>
                </c:pt>
                <c:pt idx="242">
                  <c:v>2.4300000000000002</c:v>
                </c:pt>
                <c:pt idx="243">
                  <c:v>2.44</c:v>
                </c:pt>
                <c:pt idx="244">
                  <c:v>2.4500000000000002</c:v>
                </c:pt>
                <c:pt idx="245">
                  <c:v>2.46</c:v>
                </c:pt>
                <c:pt idx="246">
                  <c:v>2.4700000000000002</c:v>
                </c:pt>
                <c:pt idx="247">
                  <c:v>2.48</c:v>
                </c:pt>
                <c:pt idx="248">
                  <c:v>2.4900000000000002</c:v>
                </c:pt>
                <c:pt idx="249">
                  <c:v>2.5</c:v>
                </c:pt>
                <c:pt idx="250">
                  <c:v>2.5099999999999998</c:v>
                </c:pt>
                <c:pt idx="251">
                  <c:v>2.52</c:v>
                </c:pt>
                <c:pt idx="252">
                  <c:v>2.5299999999999998</c:v>
                </c:pt>
                <c:pt idx="253">
                  <c:v>2.54</c:v>
                </c:pt>
                <c:pt idx="254">
                  <c:v>2.5499999999999998</c:v>
                </c:pt>
                <c:pt idx="255">
                  <c:v>2.56</c:v>
                </c:pt>
                <c:pt idx="256">
                  <c:v>2.57</c:v>
                </c:pt>
                <c:pt idx="257">
                  <c:v>2.58</c:v>
                </c:pt>
                <c:pt idx="258">
                  <c:v>2.59</c:v>
                </c:pt>
                <c:pt idx="259">
                  <c:v>2.6</c:v>
                </c:pt>
                <c:pt idx="260">
                  <c:v>2.61</c:v>
                </c:pt>
                <c:pt idx="261">
                  <c:v>2.62</c:v>
                </c:pt>
                <c:pt idx="262">
                  <c:v>2.63</c:v>
                </c:pt>
                <c:pt idx="263">
                  <c:v>2.64</c:v>
                </c:pt>
                <c:pt idx="264">
                  <c:v>2.65</c:v>
                </c:pt>
                <c:pt idx="265">
                  <c:v>2.66</c:v>
                </c:pt>
                <c:pt idx="266">
                  <c:v>2.67</c:v>
                </c:pt>
                <c:pt idx="267">
                  <c:v>2.68</c:v>
                </c:pt>
                <c:pt idx="268">
                  <c:v>2.69</c:v>
                </c:pt>
                <c:pt idx="269">
                  <c:v>2.7</c:v>
                </c:pt>
                <c:pt idx="270">
                  <c:v>2.71</c:v>
                </c:pt>
                <c:pt idx="271">
                  <c:v>2.72</c:v>
                </c:pt>
                <c:pt idx="272">
                  <c:v>2.73</c:v>
                </c:pt>
                <c:pt idx="273">
                  <c:v>2.74</c:v>
                </c:pt>
                <c:pt idx="274">
                  <c:v>2.75</c:v>
                </c:pt>
                <c:pt idx="275">
                  <c:v>2.76</c:v>
                </c:pt>
                <c:pt idx="276">
                  <c:v>2.77</c:v>
                </c:pt>
                <c:pt idx="277">
                  <c:v>2.78</c:v>
                </c:pt>
                <c:pt idx="278">
                  <c:v>2.79</c:v>
                </c:pt>
                <c:pt idx="279">
                  <c:v>2.8</c:v>
                </c:pt>
                <c:pt idx="280">
                  <c:v>2.81</c:v>
                </c:pt>
                <c:pt idx="281">
                  <c:v>2.82</c:v>
                </c:pt>
                <c:pt idx="282">
                  <c:v>2.83</c:v>
                </c:pt>
                <c:pt idx="283">
                  <c:v>2.84</c:v>
                </c:pt>
                <c:pt idx="284">
                  <c:v>2.85</c:v>
                </c:pt>
                <c:pt idx="285">
                  <c:v>2.86</c:v>
                </c:pt>
                <c:pt idx="286">
                  <c:v>2.87</c:v>
                </c:pt>
                <c:pt idx="287">
                  <c:v>2.88</c:v>
                </c:pt>
                <c:pt idx="288">
                  <c:v>2.89</c:v>
                </c:pt>
                <c:pt idx="289">
                  <c:v>2.9</c:v>
                </c:pt>
                <c:pt idx="290">
                  <c:v>2.91</c:v>
                </c:pt>
                <c:pt idx="291">
                  <c:v>2.92</c:v>
                </c:pt>
                <c:pt idx="292">
                  <c:v>2.93</c:v>
                </c:pt>
                <c:pt idx="293">
                  <c:v>2.94</c:v>
                </c:pt>
                <c:pt idx="294">
                  <c:v>2.95</c:v>
                </c:pt>
                <c:pt idx="295">
                  <c:v>2.96</c:v>
                </c:pt>
                <c:pt idx="296">
                  <c:v>2.97</c:v>
                </c:pt>
                <c:pt idx="297">
                  <c:v>2.98</c:v>
                </c:pt>
                <c:pt idx="298">
                  <c:v>2.99</c:v>
                </c:pt>
                <c:pt idx="299">
                  <c:v>3</c:v>
                </c:pt>
                <c:pt idx="300">
                  <c:v>3.01</c:v>
                </c:pt>
                <c:pt idx="301">
                  <c:v>3.02</c:v>
                </c:pt>
                <c:pt idx="302">
                  <c:v>3.03</c:v>
                </c:pt>
                <c:pt idx="303">
                  <c:v>3.04</c:v>
                </c:pt>
                <c:pt idx="304">
                  <c:v>3.05</c:v>
                </c:pt>
                <c:pt idx="305">
                  <c:v>3.06</c:v>
                </c:pt>
                <c:pt idx="306">
                  <c:v>3.07</c:v>
                </c:pt>
                <c:pt idx="307">
                  <c:v>3.08</c:v>
                </c:pt>
                <c:pt idx="308">
                  <c:v>3.09</c:v>
                </c:pt>
                <c:pt idx="309">
                  <c:v>3.1</c:v>
                </c:pt>
                <c:pt idx="310">
                  <c:v>3.11</c:v>
                </c:pt>
                <c:pt idx="311">
                  <c:v>3.12</c:v>
                </c:pt>
                <c:pt idx="312">
                  <c:v>3.13</c:v>
                </c:pt>
                <c:pt idx="313">
                  <c:v>3.14</c:v>
                </c:pt>
                <c:pt idx="314">
                  <c:v>3.15</c:v>
                </c:pt>
                <c:pt idx="315">
                  <c:v>3.16</c:v>
                </c:pt>
                <c:pt idx="316">
                  <c:v>3.17</c:v>
                </c:pt>
                <c:pt idx="317">
                  <c:v>3.18</c:v>
                </c:pt>
                <c:pt idx="318">
                  <c:v>3.19</c:v>
                </c:pt>
                <c:pt idx="319">
                  <c:v>3.2</c:v>
                </c:pt>
                <c:pt idx="320">
                  <c:v>3.21</c:v>
                </c:pt>
                <c:pt idx="321">
                  <c:v>3.22</c:v>
                </c:pt>
                <c:pt idx="322">
                  <c:v>3.23</c:v>
                </c:pt>
                <c:pt idx="323">
                  <c:v>3.24</c:v>
                </c:pt>
                <c:pt idx="324">
                  <c:v>3.25</c:v>
                </c:pt>
                <c:pt idx="325">
                  <c:v>3.26</c:v>
                </c:pt>
                <c:pt idx="326">
                  <c:v>3.27</c:v>
                </c:pt>
                <c:pt idx="327">
                  <c:v>3.28</c:v>
                </c:pt>
                <c:pt idx="328">
                  <c:v>3.29</c:v>
                </c:pt>
                <c:pt idx="329">
                  <c:v>3.3</c:v>
                </c:pt>
                <c:pt idx="330">
                  <c:v>3.31</c:v>
                </c:pt>
                <c:pt idx="331">
                  <c:v>3.32</c:v>
                </c:pt>
                <c:pt idx="332">
                  <c:v>3.33</c:v>
                </c:pt>
                <c:pt idx="333">
                  <c:v>3.34</c:v>
                </c:pt>
                <c:pt idx="334">
                  <c:v>3.35</c:v>
                </c:pt>
                <c:pt idx="335">
                  <c:v>3.36</c:v>
                </c:pt>
                <c:pt idx="336">
                  <c:v>3.37</c:v>
                </c:pt>
                <c:pt idx="337">
                  <c:v>3.38</c:v>
                </c:pt>
                <c:pt idx="338">
                  <c:v>3.39</c:v>
                </c:pt>
                <c:pt idx="339">
                  <c:v>3.4</c:v>
                </c:pt>
                <c:pt idx="340">
                  <c:v>3.41</c:v>
                </c:pt>
                <c:pt idx="341">
                  <c:v>3.42</c:v>
                </c:pt>
                <c:pt idx="342">
                  <c:v>3.43</c:v>
                </c:pt>
                <c:pt idx="343">
                  <c:v>3.44</c:v>
                </c:pt>
                <c:pt idx="344">
                  <c:v>3.45</c:v>
                </c:pt>
                <c:pt idx="345">
                  <c:v>3.46</c:v>
                </c:pt>
                <c:pt idx="346">
                  <c:v>3.47</c:v>
                </c:pt>
                <c:pt idx="347">
                  <c:v>3.48</c:v>
                </c:pt>
                <c:pt idx="348">
                  <c:v>3.49</c:v>
                </c:pt>
                <c:pt idx="349">
                  <c:v>3.5</c:v>
                </c:pt>
                <c:pt idx="350">
                  <c:v>3.51</c:v>
                </c:pt>
                <c:pt idx="351">
                  <c:v>3.52</c:v>
                </c:pt>
                <c:pt idx="352">
                  <c:v>3.53</c:v>
                </c:pt>
                <c:pt idx="353">
                  <c:v>3.54</c:v>
                </c:pt>
                <c:pt idx="354">
                  <c:v>3.55</c:v>
                </c:pt>
                <c:pt idx="355">
                  <c:v>3.56</c:v>
                </c:pt>
                <c:pt idx="356">
                  <c:v>3.57</c:v>
                </c:pt>
                <c:pt idx="357">
                  <c:v>3.58</c:v>
                </c:pt>
                <c:pt idx="358">
                  <c:v>3.59</c:v>
                </c:pt>
                <c:pt idx="359">
                  <c:v>3.6</c:v>
                </c:pt>
                <c:pt idx="360">
                  <c:v>3.61</c:v>
                </c:pt>
                <c:pt idx="361">
                  <c:v>3.62</c:v>
                </c:pt>
                <c:pt idx="362">
                  <c:v>3.63</c:v>
                </c:pt>
                <c:pt idx="363">
                  <c:v>3.64</c:v>
                </c:pt>
                <c:pt idx="364">
                  <c:v>3.65</c:v>
                </c:pt>
                <c:pt idx="365">
                  <c:v>3.66</c:v>
                </c:pt>
                <c:pt idx="366">
                  <c:v>3.67</c:v>
                </c:pt>
                <c:pt idx="367">
                  <c:v>3.68</c:v>
                </c:pt>
                <c:pt idx="368">
                  <c:v>3.69</c:v>
                </c:pt>
                <c:pt idx="369">
                  <c:v>3.7</c:v>
                </c:pt>
                <c:pt idx="370">
                  <c:v>3.71</c:v>
                </c:pt>
                <c:pt idx="371">
                  <c:v>3.72</c:v>
                </c:pt>
                <c:pt idx="372">
                  <c:v>3.73</c:v>
                </c:pt>
                <c:pt idx="373">
                  <c:v>3.74</c:v>
                </c:pt>
                <c:pt idx="374">
                  <c:v>3.75</c:v>
                </c:pt>
                <c:pt idx="375">
                  <c:v>3.76</c:v>
                </c:pt>
                <c:pt idx="376">
                  <c:v>3.77</c:v>
                </c:pt>
                <c:pt idx="377">
                  <c:v>3.78</c:v>
                </c:pt>
                <c:pt idx="378">
                  <c:v>3.79</c:v>
                </c:pt>
                <c:pt idx="379">
                  <c:v>3.8</c:v>
                </c:pt>
                <c:pt idx="380">
                  <c:v>3.81</c:v>
                </c:pt>
                <c:pt idx="381">
                  <c:v>3.82</c:v>
                </c:pt>
                <c:pt idx="382">
                  <c:v>3.83</c:v>
                </c:pt>
                <c:pt idx="383">
                  <c:v>3.84</c:v>
                </c:pt>
                <c:pt idx="384">
                  <c:v>3.85</c:v>
                </c:pt>
                <c:pt idx="385">
                  <c:v>3.86</c:v>
                </c:pt>
                <c:pt idx="386">
                  <c:v>3.87</c:v>
                </c:pt>
                <c:pt idx="387">
                  <c:v>3.88</c:v>
                </c:pt>
                <c:pt idx="388">
                  <c:v>3.89</c:v>
                </c:pt>
                <c:pt idx="389">
                  <c:v>3.9</c:v>
                </c:pt>
                <c:pt idx="390">
                  <c:v>3.91</c:v>
                </c:pt>
                <c:pt idx="391">
                  <c:v>3.92</c:v>
                </c:pt>
                <c:pt idx="392">
                  <c:v>3.93</c:v>
                </c:pt>
                <c:pt idx="393">
                  <c:v>3.94</c:v>
                </c:pt>
                <c:pt idx="394">
                  <c:v>3.95</c:v>
                </c:pt>
                <c:pt idx="395">
                  <c:v>3.96</c:v>
                </c:pt>
                <c:pt idx="396">
                  <c:v>3.97</c:v>
                </c:pt>
                <c:pt idx="397">
                  <c:v>3.98</c:v>
                </c:pt>
                <c:pt idx="398">
                  <c:v>3.99</c:v>
                </c:pt>
                <c:pt idx="399">
                  <c:v>4</c:v>
                </c:pt>
                <c:pt idx="400">
                  <c:v>4.01</c:v>
                </c:pt>
                <c:pt idx="401">
                  <c:v>4.0199999999999996</c:v>
                </c:pt>
                <c:pt idx="402">
                  <c:v>4.03</c:v>
                </c:pt>
                <c:pt idx="403">
                  <c:v>4.04</c:v>
                </c:pt>
                <c:pt idx="404">
                  <c:v>4.05</c:v>
                </c:pt>
                <c:pt idx="405">
                  <c:v>4.0599999999999996</c:v>
                </c:pt>
                <c:pt idx="406">
                  <c:v>4.07</c:v>
                </c:pt>
                <c:pt idx="407">
                  <c:v>4.08</c:v>
                </c:pt>
                <c:pt idx="408">
                  <c:v>4.09</c:v>
                </c:pt>
                <c:pt idx="409">
                  <c:v>4.0999999999999996</c:v>
                </c:pt>
                <c:pt idx="410">
                  <c:v>4.1100000000000003</c:v>
                </c:pt>
                <c:pt idx="411">
                  <c:v>4.12</c:v>
                </c:pt>
                <c:pt idx="412">
                  <c:v>4.13</c:v>
                </c:pt>
                <c:pt idx="413">
                  <c:v>4.1399999999999997</c:v>
                </c:pt>
                <c:pt idx="414">
                  <c:v>4.1500000000000004</c:v>
                </c:pt>
                <c:pt idx="415">
                  <c:v>4.16</c:v>
                </c:pt>
                <c:pt idx="416">
                  <c:v>4.17</c:v>
                </c:pt>
                <c:pt idx="417">
                  <c:v>4.18</c:v>
                </c:pt>
                <c:pt idx="418">
                  <c:v>4.1900000000000004</c:v>
                </c:pt>
                <c:pt idx="419">
                  <c:v>4.2</c:v>
                </c:pt>
                <c:pt idx="420">
                  <c:v>4.21</c:v>
                </c:pt>
                <c:pt idx="421">
                  <c:v>4.22</c:v>
                </c:pt>
                <c:pt idx="422">
                  <c:v>4.2300000000000004</c:v>
                </c:pt>
                <c:pt idx="423">
                  <c:v>4.24</c:v>
                </c:pt>
                <c:pt idx="424">
                  <c:v>4.25</c:v>
                </c:pt>
                <c:pt idx="425">
                  <c:v>4.26</c:v>
                </c:pt>
                <c:pt idx="426">
                  <c:v>4.2699999999999996</c:v>
                </c:pt>
                <c:pt idx="427">
                  <c:v>4.28</c:v>
                </c:pt>
                <c:pt idx="428">
                  <c:v>4.29</c:v>
                </c:pt>
                <c:pt idx="429">
                  <c:v>4.3</c:v>
                </c:pt>
                <c:pt idx="430">
                  <c:v>4.3099999999999996</c:v>
                </c:pt>
                <c:pt idx="431">
                  <c:v>4.32</c:v>
                </c:pt>
                <c:pt idx="432">
                  <c:v>4.33</c:v>
                </c:pt>
                <c:pt idx="433">
                  <c:v>4.34</c:v>
                </c:pt>
                <c:pt idx="434">
                  <c:v>4.3499999999999996</c:v>
                </c:pt>
                <c:pt idx="435">
                  <c:v>4.3600000000000003</c:v>
                </c:pt>
                <c:pt idx="436">
                  <c:v>4.37</c:v>
                </c:pt>
                <c:pt idx="437">
                  <c:v>4.38</c:v>
                </c:pt>
                <c:pt idx="438">
                  <c:v>4.3899999999999997</c:v>
                </c:pt>
                <c:pt idx="439">
                  <c:v>4.4000000000000004</c:v>
                </c:pt>
                <c:pt idx="440">
                  <c:v>4.41</c:v>
                </c:pt>
                <c:pt idx="441">
                  <c:v>4.42</c:v>
                </c:pt>
                <c:pt idx="442">
                  <c:v>4.43</c:v>
                </c:pt>
                <c:pt idx="443">
                  <c:v>4.4400000000000004</c:v>
                </c:pt>
                <c:pt idx="444">
                  <c:v>4.45</c:v>
                </c:pt>
                <c:pt idx="445">
                  <c:v>4.46</c:v>
                </c:pt>
                <c:pt idx="446">
                  <c:v>4.47</c:v>
                </c:pt>
                <c:pt idx="447">
                  <c:v>4.4800000000000004</c:v>
                </c:pt>
                <c:pt idx="448">
                  <c:v>4.49</c:v>
                </c:pt>
                <c:pt idx="449">
                  <c:v>4.5</c:v>
                </c:pt>
                <c:pt idx="450">
                  <c:v>4.51</c:v>
                </c:pt>
                <c:pt idx="451">
                  <c:v>4.5199999999999996</c:v>
                </c:pt>
                <c:pt idx="452">
                  <c:v>4.53</c:v>
                </c:pt>
                <c:pt idx="453">
                  <c:v>4.54</c:v>
                </c:pt>
                <c:pt idx="454">
                  <c:v>4.55</c:v>
                </c:pt>
                <c:pt idx="455">
                  <c:v>4.5599999999999996</c:v>
                </c:pt>
                <c:pt idx="456">
                  <c:v>4.57</c:v>
                </c:pt>
                <c:pt idx="457">
                  <c:v>4.58</c:v>
                </c:pt>
                <c:pt idx="458">
                  <c:v>4.59</c:v>
                </c:pt>
                <c:pt idx="459">
                  <c:v>4.5999999999999996</c:v>
                </c:pt>
                <c:pt idx="460">
                  <c:v>4.6100000000000003</c:v>
                </c:pt>
                <c:pt idx="461">
                  <c:v>4.62</c:v>
                </c:pt>
                <c:pt idx="462">
                  <c:v>4.63</c:v>
                </c:pt>
                <c:pt idx="463">
                  <c:v>4.6399999999999997</c:v>
                </c:pt>
                <c:pt idx="464">
                  <c:v>4.6500000000000004</c:v>
                </c:pt>
                <c:pt idx="465">
                  <c:v>4.66</c:v>
                </c:pt>
                <c:pt idx="466">
                  <c:v>4.67</c:v>
                </c:pt>
                <c:pt idx="467">
                  <c:v>4.68</c:v>
                </c:pt>
                <c:pt idx="468">
                  <c:v>4.6900000000000004</c:v>
                </c:pt>
                <c:pt idx="469">
                  <c:v>4.7</c:v>
                </c:pt>
                <c:pt idx="470">
                  <c:v>4.71</c:v>
                </c:pt>
                <c:pt idx="471">
                  <c:v>4.72</c:v>
                </c:pt>
                <c:pt idx="472">
                  <c:v>4.7300000000000004</c:v>
                </c:pt>
                <c:pt idx="473">
                  <c:v>4.74</c:v>
                </c:pt>
                <c:pt idx="474">
                  <c:v>4.75</c:v>
                </c:pt>
                <c:pt idx="475">
                  <c:v>4.76</c:v>
                </c:pt>
                <c:pt idx="476">
                  <c:v>4.7699999999999996</c:v>
                </c:pt>
                <c:pt idx="477">
                  <c:v>4.78</c:v>
                </c:pt>
                <c:pt idx="478">
                  <c:v>4.79</c:v>
                </c:pt>
                <c:pt idx="479">
                  <c:v>4.8</c:v>
                </c:pt>
                <c:pt idx="480">
                  <c:v>4.8099999999999996</c:v>
                </c:pt>
                <c:pt idx="481">
                  <c:v>4.82</c:v>
                </c:pt>
                <c:pt idx="482">
                  <c:v>4.83</c:v>
                </c:pt>
                <c:pt idx="483">
                  <c:v>4.84</c:v>
                </c:pt>
                <c:pt idx="484">
                  <c:v>4.8499999999999996</c:v>
                </c:pt>
                <c:pt idx="485">
                  <c:v>4.8600000000000003</c:v>
                </c:pt>
                <c:pt idx="486">
                  <c:v>4.87</c:v>
                </c:pt>
                <c:pt idx="487">
                  <c:v>4.88</c:v>
                </c:pt>
                <c:pt idx="488">
                  <c:v>4.8899999999999997</c:v>
                </c:pt>
                <c:pt idx="489">
                  <c:v>4.9000000000000004</c:v>
                </c:pt>
                <c:pt idx="490">
                  <c:v>4.91</c:v>
                </c:pt>
                <c:pt idx="491">
                  <c:v>4.92</c:v>
                </c:pt>
                <c:pt idx="492">
                  <c:v>4.93</c:v>
                </c:pt>
                <c:pt idx="493">
                  <c:v>4.9400000000000004</c:v>
                </c:pt>
                <c:pt idx="494">
                  <c:v>4.95</c:v>
                </c:pt>
                <c:pt idx="495">
                  <c:v>4.96</c:v>
                </c:pt>
                <c:pt idx="496">
                  <c:v>4.97</c:v>
                </c:pt>
                <c:pt idx="497">
                  <c:v>4.9800000000000004</c:v>
                </c:pt>
                <c:pt idx="498">
                  <c:v>4.99</c:v>
                </c:pt>
                <c:pt idx="499">
                  <c:v>5</c:v>
                </c:pt>
                <c:pt idx="500">
                  <c:v>5.01</c:v>
                </c:pt>
                <c:pt idx="501">
                  <c:v>5.0199999999999996</c:v>
                </c:pt>
                <c:pt idx="502">
                  <c:v>5.03</c:v>
                </c:pt>
                <c:pt idx="503">
                  <c:v>5.04</c:v>
                </c:pt>
                <c:pt idx="504">
                  <c:v>5.05</c:v>
                </c:pt>
                <c:pt idx="505">
                  <c:v>5.0599999999999996</c:v>
                </c:pt>
                <c:pt idx="506">
                  <c:v>5.07</c:v>
                </c:pt>
                <c:pt idx="507">
                  <c:v>5.08</c:v>
                </c:pt>
                <c:pt idx="508">
                  <c:v>5.09</c:v>
                </c:pt>
                <c:pt idx="509">
                  <c:v>5.0999999999999996</c:v>
                </c:pt>
                <c:pt idx="510">
                  <c:v>5.1100000000000003</c:v>
                </c:pt>
                <c:pt idx="511">
                  <c:v>5.12</c:v>
                </c:pt>
                <c:pt idx="512">
                  <c:v>5.13</c:v>
                </c:pt>
                <c:pt idx="513">
                  <c:v>5.14</c:v>
                </c:pt>
                <c:pt idx="514">
                  <c:v>5.15</c:v>
                </c:pt>
                <c:pt idx="515">
                  <c:v>5.16</c:v>
                </c:pt>
                <c:pt idx="516">
                  <c:v>5.17</c:v>
                </c:pt>
                <c:pt idx="517">
                  <c:v>5.18</c:v>
                </c:pt>
                <c:pt idx="518">
                  <c:v>5.19</c:v>
                </c:pt>
                <c:pt idx="519">
                  <c:v>5.2</c:v>
                </c:pt>
                <c:pt idx="520">
                  <c:v>5.21</c:v>
                </c:pt>
                <c:pt idx="521">
                  <c:v>5.22</c:v>
                </c:pt>
                <c:pt idx="522">
                  <c:v>5.23</c:v>
                </c:pt>
                <c:pt idx="523">
                  <c:v>5.24</c:v>
                </c:pt>
                <c:pt idx="524">
                  <c:v>5.25</c:v>
                </c:pt>
                <c:pt idx="525">
                  <c:v>5.26</c:v>
                </c:pt>
                <c:pt idx="526">
                  <c:v>5.27</c:v>
                </c:pt>
                <c:pt idx="527">
                  <c:v>5.28</c:v>
                </c:pt>
                <c:pt idx="528">
                  <c:v>5.29</c:v>
                </c:pt>
                <c:pt idx="529">
                  <c:v>5.3</c:v>
                </c:pt>
                <c:pt idx="530">
                  <c:v>5.31</c:v>
                </c:pt>
                <c:pt idx="531">
                  <c:v>5.32</c:v>
                </c:pt>
                <c:pt idx="532">
                  <c:v>5.33</c:v>
                </c:pt>
                <c:pt idx="533">
                  <c:v>5.34</c:v>
                </c:pt>
                <c:pt idx="534">
                  <c:v>5.35</c:v>
                </c:pt>
                <c:pt idx="535">
                  <c:v>5.36</c:v>
                </c:pt>
                <c:pt idx="536">
                  <c:v>5.37</c:v>
                </c:pt>
                <c:pt idx="537">
                  <c:v>5.38</c:v>
                </c:pt>
                <c:pt idx="538">
                  <c:v>5.39</c:v>
                </c:pt>
                <c:pt idx="539">
                  <c:v>5.4</c:v>
                </c:pt>
                <c:pt idx="540">
                  <c:v>5.41</c:v>
                </c:pt>
                <c:pt idx="541">
                  <c:v>5.42</c:v>
                </c:pt>
                <c:pt idx="542">
                  <c:v>5.43</c:v>
                </c:pt>
                <c:pt idx="543">
                  <c:v>5.44</c:v>
                </c:pt>
                <c:pt idx="544">
                  <c:v>5.45</c:v>
                </c:pt>
                <c:pt idx="545">
                  <c:v>5.46</c:v>
                </c:pt>
                <c:pt idx="546">
                  <c:v>5.47</c:v>
                </c:pt>
                <c:pt idx="547">
                  <c:v>5.48</c:v>
                </c:pt>
                <c:pt idx="548">
                  <c:v>5.49</c:v>
                </c:pt>
                <c:pt idx="549">
                  <c:v>5.5</c:v>
                </c:pt>
                <c:pt idx="550">
                  <c:v>5.51</c:v>
                </c:pt>
                <c:pt idx="551">
                  <c:v>5.52</c:v>
                </c:pt>
                <c:pt idx="552">
                  <c:v>5.53</c:v>
                </c:pt>
                <c:pt idx="553">
                  <c:v>5.54</c:v>
                </c:pt>
                <c:pt idx="554">
                  <c:v>5.55</c:v>
                </c:pt>
                <c:pt idx="555">
                  <c:v>5.56</c:v>
                </c:pt>
                <c:pt idx="556">
                  <c:v>5.57</c:v>
                </c:pt>
                <c:pt idx="557">
                  <c:v>5.58</c:v>
                </c:pt>
                <c:pt idx="558">
                  <c:v>5.59</c:v>
                </c:pt>
                <c:pt idx="559">
                  <c:v>5.6</c:v>
                </c:pt>
                <c:pt idx="560">
                  <c:v>5.61</c:v>
                </c:pt>
                <c:pt idx="561">
                  <c:v>5.62</c:v>
                </c:pt>
                <c:pt idx="562">
                  <c:v>5.63</c:v>
                </c:pt>
                <c:pt idx="563">
                  <c:v>5.64</c:v>
                </c:pt>
                <c:pt idx="564">
                  <c:v>5.65</c:v>
                </c:pt>
                <c:pt idx="565">
                  <c:v>5.66</c:v>
                </c:pt>
                <c:pt idx="566">
                  <c:v>5.67</c:v>
                </c:pt>
                <c:pt idx="567">
                  <c:v>5.68</c:v>
                </c:pt>
                <c:pt idx="568">
                  <c:v>5.69</c:v>
                </c:pt>
                <c:pt idx="569">
                  <c:v>5.7</c:v>
                </c:pt>
                <c:pt idx="570">
                  <c:v>5.71</c:v>
                </c:pt>
                <c:pt idx="571">
                  <c:v>5.72</c:v>
                </c:pt>
                <c:pt idx="572">
                  <c:v>5.73</c:v>
                </c:pt>
                <c:pt idx="573">
                  <c:v>5.74</c:v>
                </c:pt>
                <c:pt idx="574">
                  <c:v>5.75</c:v>
                </c:pt>
                <c:pt idx="575">
                  <c:v>5.76</c:v>
                </c:pt>
                <c:pt idx="576">
                  <c:v>5.77</c:v>
                </c:pt>
                <c:pt idx="577">
                  <c:v>5.78</c:v>
                </c:pt>
                <c:pt idx="578">
                  <c:v>5.79</c:v>
                </c:pt>
                <c:pt idx="579">
                  <c:v>5.8</c:v>
                </c:pt>
                <c:pt idx="580">
                  <c:v>5.81</c:v>
                </c:pt>
                <c:pt idx="581">
                  <c:v>5.82</c:v>
                </c:pt>
                <c:pt idx="582">
                  <c:v>5.83</c:v>
                </c:pt>
                <c:pt idx="583">
                  <c:v>5.84</c:v>
                </c:pt>
                <c:pt idx="584">
                  <c:v>5.85</c:v>
                </c:pt>
                <c:pt idx="585">
                  <c:v>5.86</c:v>
                </c:pt>
                <c:pt idx="586">
                  <c:v>5.87</c:v>
                </c:pt>
                <c:pt idx="587">
                  <c:v>5.88</c:v>
                </c:pt>
                <c:pt idx="588">
                  <c:v>5.89</c:v>
                </c:pt>
                <c:pt idx="589">
                  <c:v>5.9</c:v>
                </c:pt>
                <c:pt idx="590">
                  <c:v>5.91</c:v>
                </c:pt>
                <c:pt idx="591">
                  <c:v>5.92</c:v>
                </c:pt>
                <c:pt idx="592">
                  <c:v>5.93</c:v>
                </c:pt>
                <c:pt idx="593">
                  <c:v>5.94</c:v>
                </c:pt>
                <c:pt idx="594">
                  <c:v>5.95</c:v>
                </c:pt>
                <c:pt idx="595">
                  <c:v>5.96</c:v>
                </c:pt>
                <c:pt idx="596">
                  <c:v>5.97</c:v>
                </c:pt>
                <c:pt idx="597">
                  <c:v>5.98</c:v>
                </c:pt>
                <c:pt idx="598">
                  <c:v>5.99</c:v>
                </c:pt>
                <c:pt idx="599">
                  <c:v>6</c:v>
                </c:pt>
                <c:pt idx="600">
                  <c:v>6.01</c:v>
                </c:pt>
                <c:pt idx="601">
                  <c:v>6.02</c:v>
                </c:pt>
                <c:pt idx="602">
                  <c:v>6.03</c:v>
                </c:pt>
                <c:pt idx="603">
                  <c:v>6.04</c:v>
                </c:pt>
                <c:pt idx="604">
                  <c:v>6.05</c:v>
                </c:pt>
                <c:pt idx="605">
                  <c:v>6.06</c:v>
                </c:pt>
                <c:pt idx="606">
                  <c:v>6.07</c:v>
                </c:pt>
                <c:pt idx="607">
                  <c:v>6.08</c:v>
                </c:pt>
                <c:pt idx="608">
                  <c:v>6.09</c:v>
                </c:pt>
                <c:pt idx="609">
                  <c:v>6.1</c:v>
                </c:pt>
                <c:pt idx="610">
                  <c:v>6.11</c:v>
                </c:pt>
                <c:pt idx="611">
                  <c:v>6.12</c:v>
                </c:pt>
                <c:pt idx="612">
                  <c:v>6.13</c:v>
                </c:pt>
                <c:pt idx="613">
                  <c:v>6.14</c:v>
                </c:pt>
                <c:pt idx="614">
                  <c:v>6.15</c:v>
                </c:pt>
                <c:pt idx="615">
                  <c:v>6.16</c:v>
                </c:pt>
                <c:pt idx="616">
                  <c:v>6.17</c:v>
                </c:pt>
                <c:pt idx="617">
                  <c:v>6.18</c:v>
                </c:pt>
                <c:pt idx="618">
                  <c:v>6.19</c:v>
                </c:pt>
                <c:pt idx="619">
                  <c:v>6.2</c:v>
                </c:pt>
                <c:pt idx="620">
                  <c:v>6.21</c:v>
                </c:pt>
                <c:pt idx="621">
                  <c:v>6.22</c:v>
                </c:pt>
                <c:pt idx="622">
                  <c:v>6.23</c:v>
                </c:pt>
                <c:pt idx="623">
                  <c:v>6.24</c:v>
                </c:pt>
                <c:pt idx="624">
                  <c:v>6.25</c:v>
                </c:pt>
                <c:pt idx="625">
                  <c:v>6.26</c:v>
                </c:pt>
                <c:pt idx="626">
                  <c:v>6.27</c:v>
                </c:pt>
                <c:pt idx="627">
                  <c:v>6.28</c:v>
                </c:pt>
                <c:pt idx="628">
                  <c:v>6.29</c:v>
                </c:pt>
                <c:pt idx="629">
                  <c:v>6.3</c:v>
                </c:pt>
                <c:pt idx="630">
                  <c:v>6.31</c:v>
                </c:pt>
                <c:pt idx="631">
                  <c:v>6.32</c:v>
                </c:pt>
                <c:pt idx="632">
                  <c:v>6.33</c:v>
                </c:pt>
                <c:pt idx="633">
                  <c:v>6.34</c:v>
                </c:pt>
                <c:pt idx="634">
                  <c:v>6.35</c:v>
                </c:pt>
                <c:pt idx="635">
                  <c:v>6.36</c:v>
                </c:pt>
                <c:pt idx="636">
                  <c:v>6.37</c:v>
                </c:pt>
                <c:pt idx="637">
                  <c:v>6.38</c:v>
                </c:pt>
                <c:pt idx="638">
                  <c:v>6.39</c:v>
                </c:pt>
                <c:pt idx="639">
                  <c:v>6.4</c:v>
                </c:pt>
                <c:pt idx="640">
                  <c:v>6.41</c:v>
                </c:pt>
                <c:pt idx="641">
                  <c:v>6.42</c:v>
                </c:pt>
                <c:pt idx="642">
                  <c:v>6.43</c:v>
                </c:pt>
                <c:pt idx="643">
                  <c:v>6.44</c:v>
                </c:pt>
                <c:pt idx="644">
                  <c:v>6.45</c:v>
                </c:pt>
                <c:pt idx="645">
                  <c:v>6.46</c:v>
                </c:pt>
                <c:pt idx="646">
                  <c:v>6.47</c:v>
                </c:pt>
                <c:pt idx="647">
                  <c:v>6.48</c:v>
                </c:pt>
                <c:pt idx="648">
                  <c:v>6.49</c:v>
                </c:pt>
                <c:pt idx="649">
                  <c:v>6.5</c:v>
                </c:pt>
                <c:pt idx="650">
                  <c:v>6.51</c:v>
                </c:pt>
                <c:pt idx="651">
                  <c:v>6.52</c:v>
                </c:pt>
                <c:pt idx="652">
                  <c:v>6.53</c:v>
                </c:pt>
                <c:pt idx="653">
                  <c:v>6.54</c:v>
                </c:pt>
                <c:pt idx="654">
                  <c:v>6.55</c:v>
                </c:pt>
                <c:pt idx="655">
                  <c:v>6.56</c:v>
                </c:pt>
                <c:pt idx="656">
                  <c:v>6.57</c:v>
                </c:pt>
                <c:pt idx="657">
                  <c:v>6.58</c:v>
                </c:pt>
                <c:pt idx="658">
                  <c:v>6.59</c:v>
                </c:pt>
                <c:pt idx="659">
                  <c:v>6.6</c:v>
                </c:pt>
                <c:pt idx="660">
                  <c:v>6.61</c:v>
                </c:pt>
                <c:pt idx="661">
                  <c:v>6.62</c:v>
                </c:pt>
                <c:pt idx="662">
                  <c:v>6.63</c:v>
                </c:pt>
                <c:pt idx="663">
                  <c:v>6.64</c:v>
                </c:pt>
                <c:pt idx="664">
                  <c:v>6.65</c:v>
                </c:pt>
                <c:pt idx="665">
                  <c:v>6.66</c:v>
                </c:pt>
                <c:pt idx="666">
                  <c:v>6.67</c:v>
                </c:pt>
                <c:pt idx="667">
                  <c:v>6.68</c:v>
                </c:pt>
                <c:pt idx="668">
                  <c:v>6.69</c:v>
                </c:pt>
                <c:pt idx="669">
                  <c:v>6.7</c:v>
                </c:pt>
                <c:pt idx="670">
                  <c:v>6.71</c:v>
                </c:pt>
                <c:pt idx="671">
                  <c:v>6.72</c:v>
                </c:pt>
                <c:pt idx="672">
                  <c:v>6.73</c:v>
                </c:pt>
                <c:pt idx="673">
                  <c:v>6.74</c:v>
                </c:pt>
                <c:pt idx="674">
                  <c:v>6.75</c:v>
                </c:pt>
                <c:pt idx="675">
                  <c:v>6.76</c:v>
                </c:pt>
                <c:pt idx="676">
                  <c:v>6.77</c:v>
                </c:pt>
                <c:pt idx="677">
                  <c:v>6.78</c:v>
                </c:pt>
                <c:pt idx="678">
                  <c:v>6.79</c:v>
                </c:pt>
                <c:pt idx="679">
                  <c:v>6.8</c:v>
                </c:pt>
                <c:pt idx="680">
                  <c:v>6.81</c:v>
                </c:pt>
                <c:pt idx="681">
                  <c:v>6.82</c:v>
                </c:pt>
                <c:pt idx="682">
                  <c:v>6.83</c:v>
                </c:pt>
                <c:pt idx="683">
                  <c:v>6.84</c:v>
                </c:pt>
                <c:pt idx="684">
                  <c:v>6.85</c:v>
                </c:pt>
                <c:pt idx="685">
                  <c:v>6.86</c:v>
                </c:pt>
                <c:pt idx="686">
                  <c:v>6.87</c:v>
                </c:pt>
                <c:pt idx="687">
                  <c:v>6.88</c:v>
                </c:pt>
                <c:pt idx="688">
                  <c:v>6.89</c:v>
                </c:pt>
                <c:pt idx="689">
                  <c:v>6.9</c:v>
                </c:pt>
                <c:pt idx="690">
                  <c:v>6.91</c:v>
                </c:pt>
                <c:pt idx="691">
                  <c:v>6.92</c:v>
                </c:pt>
                <c:pt idx="692">
                  <c:v>6.93</c:v>
                </c:pt>
                <c:pt idx="693">
                  <c:v>6.94</c:v>
                </c:pt>
                <c:pt idx="694">
                  <c:v>6.95</c:v>
                </c:pt>
                <c:pt idx="695">
                  <c:v>6.96</c:v>
                </c:pt>
                <c:pt idx="696">
                  <c:v>6.97</c:v>
                </c:pt>
                <c:pt idx="697">
                  <c:v>6.98</c:v>
                </c:pt>
                <c:pt idx="698">
                  <c:v>6.99</c:v>
                </c:pt>
                <c:pt idx="699">
                  <c:v>7</c:v>
                </c:pt>
                <c:pt idx="700">
                  <c:v>7.01</c:v>
                </c:pt>
                <c:pt idx="701">
                  <c:v>7.02</c:v>
                </c:pt>
                <c:pt idx="702">
                  <c:v>7.03</c:v>
                </c:pt>
                <c:pt idx="703">
                  <c:v>7.04</c:v>
                </c:pt>
                <c:pt idx="704">
                  <c:v>7.05</c:v>
                </c:pt>
                <c:pt idx="705">
                  <c:v>7.06</c:v>
                </c:pt>
                <c:pt idx="706">
                  <c:v>7.07</c:v>
                </c:pt>
                <c:pt idx="707">
                  <c:v>7.08</c:v>
                </c:pt>
                <c:pt idx="708">
                  <c:v>7.09</c:v>
                </c:pt>
                <c:pt idx="709">
                  <c:v>7.1</c:v>
                </c:pt>
                <c:pt idx="710">
                  <c:v>7.11</c:v>
                </c:pt>
                <c:pt idx="711">
                  <c:v>7.12</c:v>
                </c:pt>
                <c:pt idx="712">
                  <c:v>7.13</c:v>
                </c:pt>
                <c:pt idx="713">
                  <c:v>7.14</c:v>
                </c:pt>
                <c:pt idx="714">
                  <c:v>7.15</c:v>
                </c:pt>
                <c:pt idx="715">
                  <c:v>7.16</c:v>
                </c:pt>
                <c:pt idx="716">
                  <c:v>7.17</c:v>
                </c:pt>
                <c:pt idx="717">
                  <c:v>7.18</c:v>
                </c:pt>
                <c:pt idx="718">
                  <c:v>7.19</c:v>
                </c:pt>
                <c:pt idx="719">
                  <c:v>7.2</c:v>
                </c:pt>
                <c:pt idx="720">
                  <c:v>7.21</c:v>
                </c:pt>
                <c:pt idx="721">
                  <c:v>7.22</c:v>
                </c:pt>
                <c:pt idx="722">
                  <c:v>7.23</c:v>
                </c:pt>
                <c:pt idx="723">
                  <c:v>7.24</c:v>
                </c:pt>
                <c:pt idx="724">
                  <c:v>7.25</c:v>
                </c:pt>
                <c:pt idx="725">
                  <c:v>7.26</c:v>
                </c:pt>
                <c:pt idx="726">
                  <c:v>7.27</c:v>
                </c:pt>
                <c:pt idx="727">
                  <c:v>7.28</c:v>
                </c:pt>
                <c:pt idx="728">
                  <c:v>7.29</c:v>
                </c:pt>
                <c:pt idx="729">
                  <c:v>7.3</c:v>
                </c:pt>
                <c:pt idx="730">
                  <c:v>7.31</c:v>
                </c:pt>
                <c:pt idx="731">
                  <c:v>7.32</c:v>
                </c:pt>
                <c:pt idx="732">
                  <c:v>7.33</c:v>
                </c:pt>
                <c:pt idx="733">
                  <c:v>7.34</c:v>
                </c:pt>
                <c:pt idx="734">
                  <c:v>7.35</c:v>
                </c:pt>
                <c:pt idx="735">
                  <c:v>7.36</c:v>
                </c:pt>
                <c:pt idx="736">
                  <c:v>7.37</c:v>
                </c:pt>
                <c:pt idx="737">
                  <c:v>7.38</c:v>
                </c:pt>
                <c:pt idx="738">
                  <c:v>7.39</c:v>
                </c:pt>
                <c:pt idx="739">
                  <c:v>7.4</c:v>
                </c:pt>
                <c:pt idx="740">
                  <c:v>7.41</c:v>
                </c:pt>
                <c:pt idx="741">
                  <c:v>7.42</c:v>
                </c:pt>
                <c:pt idx="742">
                  <c:v>7.43</c:v>
                </c:pt>
                <c:pt idx="743">
                  <c:v>7.44</c:v>
                </c:pt>
                <c:pt idx="744">
                  <c:v>7.45</c:v>
                </c:pt>
                <c:pt idx="745">
                  <c:v>7.46</c:v>
                </c:pt>
                <c:pt idx="746">
                  <c:v>7.47</c:v>
                </c:pt>
                <c:pt idx="747">
                  <c:v>7.48</c:v>
                </c:pt>
                <c:pt idx="748">
                  <c:v>7.49</c:v>
                </c:pt>
                <c:pt idx="749">
                  <c:v>7.5</c:v>
                </c:pt>
                <c:pt idx="750">
                  <c:v>7.51</c:v>
                </c:pt>
                <c:pt idx="751">
                  <c:v>7.52</c:v>
                </c:pt>
                <c:pt idx="752">
                  <c:v>7.53</c:v>
                </c:pt>
                <c:pt idx="753">
                  <c:v>7.54</c:v>
                </c:pt>
                <c:pt idx="754">
                  <c:v>7.55</c:v>
                </c:pt>
                <c:pt idx="755">
                  <c:v>7.56</c:v>
                </c:pt>
                <c:pt idx="756">
                  <c:v>7.57</c:v>
                </c:pt>
                <c:pt idx="757">
                  <c:v>7.58</c:v>
                </c:pt>
                <c:pt idx="758">
                  <c:v>7.59</c:v>
                </c:pt>
                <c:pt idx="759">
                  <c:v>7.6</c:v>
                </c:pt>
                <c:pt idx="760">
                  <c:v>7.61</c:v>
                </c:pt>
                <c:pt idx="761">
                  <c:v>7.62</c:v>
                </c:pt>
                <c:pt idx="762">
                  <c:v>7.63</c:v>
                </c:pt>
                <c:pt idx="763">
                  <c:v>7.64</c:v>
                </c:pt>
                <c:pt idx="764">
                  <c:v>7.65</c:v>
                </c:pt>
                <c:pt idx="765">
                  <c:v>7.66</c:v>
                </c:pt>
                <c:pt idx="766">
                  <c:v>7.67</c:v>
                </c:pt>
                <c:pt idx="767">
                  <c:v>7.68</c:v>
                </c:pt>
                <c:pt idx="768">
                  <c:v>7.69</c:v>
                </c:pt>
                <c:pt idx="769">
                  <c:v>7.7</c:v>
                </c:pt>
                <c:pt idx="770">
                  <c:v>7.71</c:v>
                </c:pt>
                <c:pt idx="771">
                  <c:v>7.72</c:v>
                </c:pt>
                <c:pt idx="772">
                  <c:v>7.73</c:v>
                </c:pt>
                <c:pt idx="773">
                  <c:v>7.74</c:v>
                </c:pt>
                <c:pt idx="774">
                  <c:v>7.75</c:v>
                </c:pt>
                <c:pt idx="775">
                  <c:v>7.76</c:v>
                </c:pt>
                <c:pt idx="776">
                  <c:v>7.77</c:v>
                </c:pt>
                <c:pt idx="777">
                  <c:v>7.78</c:v>
                </c:pt>
                <c:pt idx="778">
                  <c:v>7.79</c:v>
                </c:pt>
                <c:pt idx="779">
                  <c:v>7.8</c:v>
                </c:pt>
                <c:pt idx="780">
                  <c:v>7.81</c:v>
                </c:pt>
                <c:pt idx="781">
                  <c:v>7.82</c:v>
                </c:pt>
                <c:pt idx="782">
                  <c:v>7.83</c:v>
                </c:pt>
                <c:pt idx="783">
                  <c:v>7.84</c:v>
                </c:pt>
                <c:pt idx="784">
                  <c:v>7.85</c:v>
                </c:pt>
                <c:pt idx="785">
                  <c:v>7.86</c:v>
                </c:pt>
                <c:pt idx="786">
                  <c:v>7.87</c:v>
                </c:pt>
                <c:pt idx="787">
                  <c:v>7.88</c:v>
                </c:pt>
                <c:pt idx="788">
                  <c:v>7.89</c:v>
                </c:pt>
                <c:pt idx="789">
                  <c:v>7.9</c:v>
                </c:pt>
                <c:pt idx="790">
                  <c:v>7.91</c:v>
                </c:pt>
                <c:pt idx="791">
                  <c:v>7.92</c:v>
                </c:pt>
                <c:pt idx="792">
                  <c:v>7.93</c:v>
                </c:pt>
                <c:pt idx="793">
                  <c:v>7.94</c:v>
                </c:pt>
                <c:pt idx="794">
                  <c:v>7.95</c:v>
                </c:pt>
                <c:pt idx="795">
                  <c:v>7.96</c:v>
                </c:pt>
                <c:pt idx="796">
                  <c:v>7.97</c:v>
                </c:pt>
                <c:pt idx="797">
                  <c:v>7.98</c:v>
                </c:pt>
                <c:pt idx="798">
                  <c:v>7.99</c:v>
                </c:pt>
                <c:pt idx="799">
                  <c:v>8</c:v>
                </c:pt>
                <c:pt idx="800">
                  <c:v>8.01</c:v>
                </c:pt>
                <c:pt idx="801">
                  <c:v>8.02</c:v>
                </c:pt>
                <c:pt idx="802">
                  <c:v>8.0299999999999994</c:v>
                </c:pt>
                <c:pt idx="803">
                  <c:v>8.0399999999999991</c:v>
                </c:pt>
                <c:pt idx="804">
                  <c:v>8.0500000000000007</c:v>
                </c:pt>
                <c:pt idx="805">
                  <c:v>8.06</c:v>
                </c:pt>
                <c:pt idx="806">
                  <c:v>8.07</c:v>
                </c:pt>
                <c:pt idx="807">
                  <c:v>8.08</c:v>
                </c:pt>
                <c:pt idx="808">
                  <c:v>8.09</c:v>
                </c:pt>
                <c:pt idx="809">
                  <c:v>8.1</c:v>
                </c:pt>
                <c:pt idx="810">
                  <c:v>8.11</c:v>
                </c:pt>
                <c:pt idx="811">
                  <c:v>8.1199999999999992</c:v>
                </c:pt>
                <c:pt idx="812">
                  <c:v>8.1300000000000008</c:v>
                </c:pt>
                <c:pt idx="813">
                  <c:v>8.14</c:v>
                </c:pt>
                <c:pt idx="814">
                  <c:v>8.15</c:v>
                </c:pt>
                <c:pt idx="815">
                  <c:v>8.16</c:v>
                </c:pt>
                <c:pt idx="816">
                  <c:v>8.17</c:v>
                </c:pt>
                <c:pt idx="817">
                  <c:v>8.18</c:v>
                </c:pt>
                <c:pt idx="818">
                  <c:v>8.19</c:v>
                </c:pt>
                <c:pt idx="819">
                  <c:v>8.1999999999999993</c:v>
                </c:pt>
                <c:pt idx="820">
                  <c:v>8.2100000000000009</c:v>
                </c:pt>
                <c:pt idx="821">
                  <c:v>8.2200000000000006</c:v>
                </c:pt>
                <c:pt idx="822">
                  <c:v>8.23</c:v>
                </c:pt>
                <c:pt idx="823">
                  <c:v>8.24</c:v>
                </c:pt>
                <c:pt idx="824">
                  <c:v>8.25</c:v>
                </c:pt>
                <c:pt idx="825">
                  <c:v>8.26</c:v>
                </c:pt>
                <c:pt idx="826">
                  <c:v>8.27</c:v>
                </c:pt>
                <c:pt idx="827">
                  <c:v>8.2799999999999994</c:v>
                </c:pt>
                <c:pt idx="828">
                  <c:v>8.2899999999999991</c:v>
                </c:pt>
                <c:pt idx="829">
                  <c:v>8.3000000000000007</c:v>
                </c:pt>
                <c:pt idx="830">
                  <c:v>8.31</c:v>
                </c:pt>
                <c:pt idx="831">
                  <c:v>8.32</c:v>
                </c:pt>
                <c:pt idx="832">
                  <c:v>8.33</c:v>
                </c:pt>
                <c:pt idx="833">
                  <c:v>8.34</c:v>
                </c:pt>
                <c:pt idx="834">
                  <c:v>8.35</c:v>
                </c:pt>
                <c:pt idx="835">
                  <c:v>8.36</c:v>
                </c:pt>
                <c:pt idx="836">
                  <c:v>8.3699999999999992</c:v>
                </c:pt>
                <c:pt idx="837">
                  <c:v>8.3800000000000008</c:v>
                </c:pt>
                <c:pt idx="838">
                  <c:v>8.39</c:v>
                </c:pt>
                <c:pt idx="839">
                  <c:v>8.4</c:v>
                </c:pt>
                <c:pt idx="840">
                  <c:v>8.41</c:v>
                </c:pt>
                <c:pt idx="841">
                  <c:v>8.42</c:v>
                </c:pt>
                <c:pt idx="842">
                  <c:v>8.43</c:v>
                </c:pt>
                <c:pt idx="843">
                  <c:v>8.44</c:v>
                </c:pt>
                <c:pt idx="844">
                  <c:v>8.4499999999999993</c:v>
                </c:pt>
                <c:pt idx="845">
                  <c:v>8.4600000000000009</c:v>
                </c:pt>
                <c:pt idx="846">
                  <c:v>8.4700000000000006</c:v>
                </c:pt>
                <c:pt idx="847">
                  <c:v>8.48</c:v>
                </c:pt>
                <c:pt idx="848">
                  <c:v>8.49</c:v>
                </c:pt>
                <c:pt idx="849">
                  <c:v>8.5</c:v>
                </c:pt>
                <c:pt idx="850">
                  <c:v>8.51</c:v>
                </c:pt>
                <c:pt idx="851">
                  <c:v>8.52</c:v>
                </c:pt>
                <c:pt idx="852">
                  <c:v>8.5299999999999994</c:v>
                </c:pt>
                <c:pt idx="853">
                  <c:v>8.5399999999999991</c:v>
                </c:pt>
                <c:pt idx="854">
                  <c:v>8.5500000000000007</c:v>
                </c:pt>
                <c:pt idx="855">
                  <c:v>8.56</c:v>
                </c:pt>
                <c:pt idx="856">
                  <c:v>8.57</c:v>
                </c:pt>
                <c:pt idx="857">
                  <c:v>8.58</c:v>
                </c:pt>
                <c:pt idx="858">
                  <c:v>8.59</c:v>
                </c:pt>
                <c:pt idx="859">
                  <c:v>8.6</c:v>
                </c:pt>
                <c:pt idx="860">
                  <c:v>8.61</c:v>
                </c:pt>
                <c:pt idx="861">
                  <c:v>8.6199999999999992</c:v>
                </c:pt>
                <c:pt idx="862">
                  <c:v>8.6300000000000008</c:v>
                </c:pt>
                <c:pt idx="863">
                  <c:v>8.64</c:v>
                </c:pt>
                <c:pt idx="864">
                  <c:v>8.65</c:v>
                </c:pt>
                <c:pt idx="865">
                  <c:v>8.66</c:v>
                </c:pt>
                <c:pt idx="866">
                  <c:v>8.67</c:v>
                </c:pt>
                <c:pt idx="867">
                  <c:v>8.68</c:v>
                </c:pt>
                <c:pt idx="868">
                  <c:v>8.69</c:v>
                </c:pt>
                <c:pt idx="869">
                  <c:v>8.6999999999999993</c:v>
                </c:pt>
                <c:pt idx="870">
                  <c:v>8.7100000000000009</c:v>
                </c:pt>
                <c:pt idx="871">
                  <c:v>8.7200000000000006</c:v>
                </c:pt>
                <c:pt idx="872">
                  <c:v>8.73</c:v>
                </c:pt>
                <c:pt idx="873">
                  <c:v>8.74</c:v>
                </c:pt>
                <c:pt idx="874">
                  <c:v>8.75</c:v>
                </c:pt>
                <c:pt idx="875">
                  <c:v>8.76</c:v>
                </c:pt>
                <c:pt idx="876">
                  <c:v>8.77</c:v>
                </c:pt>
                <c:pt idx="877">
                  <c:v>8.7799999999999994</c:v>
                </c:pt>
                <c:pt idx="878">
                  <c:v>8.7899999999999991</c:v>
                </c:pt>
                <c:pt idx="879">
                  <c:v>8.8000000000000007</c:v>
                </c:pt>
                <c:pt idx="880">
                  <c:v>8.81</c:v>
                </c:pt>
                <c:pt idx="881">
                  <c:v>8.82</c:v>
                </c:pt>
                <c:pt idx="882">
                  <c:v>8.83</c:v>
                </c:pt>
                <c:pt idx="883">
                  <c:v>8.84</c:v>
                </c:pt>
                <c:pt idx="884">
                  <c:v>8.85</c:v>
                </c:pt>
                <c:pt idx="885">
                  <c:v>8.86</c:v>
                </c:pt>
                <c:pt idx="886">
                  <c:v>8.8699999999999992</c:v>
                </c:pt>
                <c:pt idx="887">
                  <c:v>8.8800000000000008</c:v>
                </c:pt>
                <c:pt idx="888">
                  <c:v>8.89</c:v>
                </c:pt>
                <c:pt idx="889">
                  <c:v>8.9</c:v>
                </c:pt>
                <c:pt idx="890">
                  <c:v>8.91</c:v>
                </c:pt>
                <c:pt idx="891">
                  <c:v>8.92</c:v>
                </c:pt>
                <c:pt idx="892">
                  <c:v>8.93</c:v>
                </c:pt>
                <c:pt idx="893">
                  <c:v>8.94</c:v>
                </c:pt>
                <c:pt idx="894">
                  <c:v>8.9499999999999993</c:v>
                </c:pt>
                <c:pt idx="895">
                  <c:v>8.9600000000000009</c:v>
                </c:pt>
                <c:pt idx="896">
                  <c:v>8.9700000000000006</c:v>
                </c:pt>
                <c:pt idx="897">
                  <c:v>8.98</c:v>
                </c:pt>
                <c:pt idx="898">
                  <c:v>8.99</c:v>
                </c:pt>
                <c:pt idx="899">
                  <c:v>9</c:v>
                </c:pt>
                <c:pt idx="900">
                  <c:v>9.01</c:v>
                </c:pt>
                <c:pt idx="901">
                  <c:v>9.02</c:v>
                </c:pt>
                <c:pt idx="902">
                  <c:v>9.0299999999999994</c:v>
                </c:pt>
                <c:pt idx="903">
                  <c:v>9.0399999999999991</c:v>
                </c:pt>
                <c:pt idx="904">
                  <c:v>9.0500000000000007</c:v>
                </c:pt>
                <c:pt idx="905">
                  <c:v>9.06</c:v>
                </c:pt>
                <c:pt idx="906">
                  <c:v>9.07</c:v>
                </c:pt>
                <c:pt idx="907">
                  <c:v>9.08</c:v>
                </c:pt>
                <c:pt idx="908">
                  <c:v>9.09</c:v>
                </c:pt>
                <c:pt idx="909">
                  <c:v>9.1</c:v>
                </c:pt>
                <c:pt idx="910">
                  <c:v>9.11</c:v>
                </c:pt>
                <c:pt idx="911">
                  <c:v>9.1199999999999992</c:v>
                </c:pt>
                <c:pt idx="912">
                  <c:v>9.1300000000000008</c:v>
                </c:pt>
                <c:pt idx="913">
                  <c:v>9.14</c:v>
                </c:pt>
                <c:pt idx="914">
                  <c:v>9.15</c:v>
                </c:pt>
                <c:pt idx="915">
                  <c:v>9.16</c:v>
                </c:pt>
                <c:pt idx="916">
                  <c:v>9.17</c:v>
                </c:pt>
                <c:pt idx="917">
                  <c:v>9.18</c:v>
                </c:pt>
                <c:pt idx="918">
                  <c:v>9.19</c:v>
                </c:pt>
                <c:pt idx="919">
                  <c:v>9.1999999999999993</c:v>
                </c:pt>
                <c:pt idx="920">
                  <c:v>9.2100000000000009</c:v>
                </c:pt>
                <c:pt idx="921">
                  <c:v>9.2200000000000006</c:v>
                </c:pt>
                <c:pt idx="922">
                  <c:v>9.23</c:v>
                </c:pt>
                <c:pt idx="923">
                  <c:v>9.24</c:v>
                </c:pt>
                <c:pt idx="924">
                  <c:v>9.25</c:v>
                </c:pt>
                <c:pt idx="925">
                  <c:v>9.26</c:v>
                </c:pt>
                <c:pt idx="926">
                  <c:v>9.27</c:v>
                </c:pt>
                <c:pt idx="927">
                  <c:v>9.2799999999999994</c:v>
                </c:pt>
                <c:pt idx="928">
                  <c:v>9.2899999999999991</c:v>
                </c:pt>
                <c:pt idx="929">
                  <c:v>9.3000000000000007</c:v>
                </c:pt>
                <c:pt idx="930">
                  <c:v>9.31</c:v>
                </c:pt>
                <c:pt idx="931">
                  <c:v>9.32</c:v>
                </c:pt>
                <c:pt idx="932">
                  <c:v>9.33</c:v>
                </c:pt>
                <c:pt idx="933">
                  <c:v>9.34</c:v>
                </c:pt>
                <c:pt idx="934">
                  <c:v>9.35</c:v>
                </c:pt>
                <c:pt idx="935">
                  <c:v>9.36</c:v>
                </c:pt>
                <c:pt idx="936">
                  <c:v>9.3699999999999992</c:v>
                </c:pt>
                <c:pt idx="937">
                  <c:v>9.3800000000000008</c:v>
                </c:pt>
                <c:pt idx="938">
                  <c:v>9.39</c:v>
                </c:pt>
                <c:pt idx="939">
                  <c:v>9.4</c:v>
                </c:pt>
                <c:pt idx="940">
                  <c:v>9.41</c:v>
                </c:pt>
                <c:pt idx="941">
                  <c:v>9.42</c:v>
                </c:pt>
                <c:pt idx="942">
                  <c:v>9.43</c:v>
                </c:pt>
                <c:pt idx="943">
                  <c:v>9.44</c:v>
                </c:pt>
                <c:pt idx="944">
                  <c:v>9.4499999999999993</c:v>
                </c:pt>
                <c:pt idx="945">
                  <c:v>9.4600000000000009</c:v>
                </c:pt>
                <c:pt idx="946">
                  <c:v>9.4700000000000006</c:v>
                </c:pt>
                <c:pt idx="947">
                  <c:v>9.48</c:v>
                </c:pt>
                <c:pt idx="948">
                  <c:v>9.49</c:v>
                </c:pt>
                <c:pt idx="949">
                  <c:v>9.5</c:v>
                </c:pt>
                <c:pt idx="950">
                  <c:v>9.51</c:v>
                </c:pt>
                <c:pt idx="951">
                  <c:v>9.52</c:v>
                </c:pt>
                <c:pt idx="952">
                  <c:v>9.5299999999999994</c:v>
                </c:pt>
                <c:pt idx="953">
                  <c:v>9.5399999999999991</c:v>
                </c:pt>
                <c:pt idx="954">
                  <c:v>9.5500000000000007</c:v>
                </c:pt>
                <c:pt idx="955">
                  <c:v>9.56</c:v>
                </c:pt>
                <c:pt idx="956">
                  <c:v>9.57</c:v>
                </c:pt>
                <c:pt idx="957">
                  <c:v>9.58</c:v>
                </c:pt>
                <c:pt idx="958">
                  <c:v>9.59</c:v>
                </c:pt>
                <c:pt idx="959">
                  <c:v>9.6</c:v>
                </c:pt>
                <c:pt idx="960">
                  <c:v>9.61</c:v>
                </c:pt>
                <c:pt idx="961">
                  <c:v>9.6199999999999992</c:v>
                </c:pt>
                <c:pt idx="962">
                  <c:v>9.6300000000000008</c:v>
                </c:pt>
                <c:pt idx="963">
                  <c:v>9.64</c:v>
                </c:pt>
                <c:pt idx="964">
                  <c:v>9.65</c:v>
                </c:pt>
                <c:pt idx="965">
                  <c:v>9.66</c:v>
                </c:pt>
                <c:pt idx="966">
                  <c:v>9.67</c:v>
                </c:pt>
                <c:pt idx="967">
                  <c:v>9.68</c:v>
                </c:pt>
                <c:pt idx="968">
                  <c:v>9.69</c:v>
                </c:pt>
                <c:pt idx="969">
                  <c:v>9.6999999999999993</c:v>
                </c:pt>
                <c:pt idx="970">
                  <c:v>9.7100000000000009</c:v>
                </c:pt>
                <c:pt idx="971">
                  <c:v>9.7200000000000006</c:v>
                </c:pt>
                <c:pt idx="972">
                  <c:v>9.73</c:v>
                </c:pt>
                <c:pt idx="973">
                  <c:v>9.74</c:v>
                </c:pt>
                <c:pt idx="974">
                  <c:v>9.75</c:v>
                </c:pt>
                <c:pt idx="975">
                  <c:v>9.76</c:v>
                </c:pt>
                <c:pt idx="976">
                  <c:v>9.77</c:v>
                </c:pt>
                <c:pt idx="977">
                  <c:v>9.7799999999999994</c:v>
                </c:pt>
                <c:pt idx="978">
                  <c:v>9.7899999999999991</c:v>
                </c:pt>
                <c:pt idx="979">
                  <c:v>9.8000000000000007</c:v>
                </c:pt>
                <c:pt idx="980">
                  <c:v>9.81</c:v>
                </c:pt>
                <c:pt idx="981">
                  <c:v>9.82</c:v>
                </c:pt>
                <c:pt idx="982">
                  <c:v>9.83</c:v>
                </c:pt>
                <c:pt idx="983">
                  <c:v>9.84</c:v>
                </c:pt>
                <c:pt idx="984">
                  <c:v>9.85</c:v>
                </c:pt>
                <c:pt idx="985">
                  <c:v>9.86</c:v>
                </c:pt>
                <c:pt idx="986">
                  <c:v>9.8699999999999992</c:v>
                </c:pt>
                <c:pt idx="987">
                  <c:v>9.8800000000000008</c:v>
                </c:pt>
                <c:pt idx="988">
                  <c:v>9.89</c:v>
                </c:pt>
                <c:pt idx="989">
                  <c:v>9.9</c:v>
                </c:pt>
                <c:pt idx="990">
                  <c:v>9.91</c:v>
                </c:pt>
                <c:pt idx="991">
                  <c:v>9.92</c:v>
                </c:pt>
                <c:pt idx="992">
                  <c:v>9.93</c:v>
                </c:pt>
                <c:pt idx="993">
                  <c:v>9.94</c:v>
                </c:pt>
                <c:pt idx="994">
                  <c:v>9.9499999999999993</c:v>
                </c:pt>
                <c:pt idx="995">
                  <c:v>9.9600000000000009</c:v>
                </c:pt>
                <c:pt idx="996">
                  <c:v>9.9700000000000006</c:v>
                </c:pt>
                <c:pt idx="997">
                  <c:v>9.98</c:v>
                </c:pt>
                <c:pt idx="998">
                  <c:v>9.99</c:v>
                </c:pt>
                <c:pt idx="999">
                  <c:v>10</c:v>
                </c:pt>
                <c:pt idx="1000">
                  <c:v>10.01</c:v>
                </c:pt>
                <c:pt idx="1001">
                  <c:v>10.02</c:v>
                </c:pt>
                <c:pt idx="1002">
                  <c:v>10.029999999999999</c:v>
                </c:pt>
                <c:pt idx="1003">
                  <c:v>10.039999999999999</c:v>
                </c:pt>
                <c:pt idx="1004">
                  <c:v>10.050000000000001</c:v>
                </c:pt>
                <c:pt idx="1005">
                  <c:v>10.06</c:v>
                </c:pt>
                <c:pt idx="1006">
                  <c:v>10.07</c:v>
                </c:pt>
                <c:pt idx="1007">
                  <c:v>10.08</c:v>
                </c:pt>
                <c:pt idx="1008">
                  <c:v>10.09</c:v>
                </c:pt>
                <c:pt idx="1009">
                  <c:v>10.1</c:v>
                </c:pt>
                <c:pt idx="1010">
                  <c:v>10.11</c:v>
                </c:pt>
                <c:pt idx="1011">
                  <c:v>10.119999999999999</c:v>
                </c:pt>
                <c:pt idx="1012">
                  <c:v>10.130000000000001</c:v>
                </c:pt>
                <c:pt idx="1013">
                  <c:v>10.14</c:v>
                </c:pt>
                <c:pt idx="1014">
                  <c:v>10.15</c:v>
                </c:pt>
                <c:pt idx="1015">
                  <c:v>10.16</c:v>
                </c:pt>
                <c:pt idx="1016">
                  <c:v>10.17</c:v>
                </c:pt>
                <c:pt idx="1017">
                  <c:v>10.18</c:v>
                </c:pt>
                <c:pt idx="1018">
                  <c:v>10.19</c:v>
                </c:pt>
                <c:pt idx="1019">
                  <c:v>10.199999999999999</c:v>
                </c:pt>
                <c:pt idx="1020">
                  <c:v>10.210000000000001</c:v>
                </c:pt>
                <c:pt idx="1021">
                  <c:v>10.220000000000001</c:v>
                </c:pt>
                <c:pt idx="1022">
                  <c:v>10.23</c:v>
                </c:pt>
                <c:pt idx="1023">
                  <c:v>10.24</c:v>
                </c:pt>
                <c:pt idx="1024">
                  <c:v>10.25</c:v>
                </c:pt>
                <c:pt idx="1025">
                  <c:v>10.26</c:v>
                </c:pt>
                <c:pt idx="1026">
                  <c:v>10.27</c:v>
                </c:pt>
                <c:pt idx="1027">
                  <c:v>10.28</c:v>
                </c:pt>
                <c:pt idx="1028">
                  <c:v>10.29</c:v>
                </c:pt>
                <c:pt idx="1029">
                  <c:v>10.3</c:v>
                </c:pt>
                <c:pt idx="1030">
                  <c:v>10.31</c:v>
                </c:pt>
                <c:pt idx="1031">
                  <c:v>10.32</c:v>
                </c:pt>
                <c:pt idx="1032">
                  <c:v>10.33</c:v>
                </c:pt>
                <c:pt idx="1033">
                  <c:v>10.34</c:v>
                </c:pt>
                <c:pt idx="1034">
                  <c:v>10.35</c:v>
                </c:pt>
                <c:pt idx="1035">
                  <c:v>10.36</c:v>
                </c:pt>
                <c:pt idx="1036">
                  <c:v>10.37</c:v>
                </c:pt>
                <c:pt idx="1037">
                  <c:v>10.38</c:v>
                </c:pt>
                <c:pt idx="1038">
                  <c:v>10.39</c:v>
                </c:pt>
                <c:pt idx="1039">
                  <c:v>10.4</c:v>
                </c:pt>
                <c:pt idx="1040">
                  <c:v>10.41</c:v>
                </c:pt>
                <c:pt idx="1041">
                  <c:v>10.42</c:v>
                </c:pt>
                <c:pt idx="1042">
                  <c:v>10.43</c:v>
                </c:pt>
                <c:pt idx="1043">
                  <c:v>10.44</c:v>
                </c:pt>
                <c:pt idx="1044">
                  <c:v>10.45</c:v>
                </c:pt>
                <c:pt idx="1045">
                  <c:v>10.46</c:v>
                </c:pt>
                <c:pt idx="1046">
                  <c:v>10.47</c:v>
                </c:pt>
                <c:pt idx="1047">
                  <c:v>10.48</c:v>
                </c:pt>
                <c:pt idx="1048">
                  <c:v>10.49</c:v>
                </c:pt>
                <c:pt idx="1049">
                  <c:v>10.5</c:v>
                </c:pt>
                <c:pt idx="1050">
                  <c:v>10.51</c:v>
                </c:pt>
                <c:pt idx="1051">
                  <c:v>10.52</c:v>
                </c:pt>
                <c:pt idx="1052">
                  <c:v>10.53</c:v>
                </c:pt>
                <c:pt idx="1053">
                  <c:v>10.54</c:v>
                </c:pt>
                <c:pt idx="1054">
                  <c:v>10.55</c:v>
                </c:pt>
                <c:pt idx="1055">
                  <c:v>10.56</c:v>
                </c:pt>
                <c:pt idx="1056">
                  <c:v>10.57</c:v>
                </c:pt>
                <c:pt idx="1057">
                  <c:v>10.58</c:v>
                </c:pt>
                <c:pt idx="1058">
                  <c:v>10.59</c:v>
                </c:pt>
                <c:pt idx="1059">
                  <c:v>10.6</c:v>
                </c:pt>
                <c:pt idx="1060">
                  <c:v>10.61</c:v>
                </c:pt>
                <c:pt idx="1061">
                  <c:v>10.62</c:v>
                </c:pt>
                <c:pt idx="1062">
                  <c:v>10.63</c:v>
                </c:pt>
                <c:pt idx="1063">
                  <c:v>10.64</c:v>
                </c:pt>
                <c:pt idx="1064">
                  <c:v>10.65</c:v>
                </c:pt>
                <c:pt idx="1065">
                  <c:v>10.66</c:v>
                </c:pt>
                <c:pt idx="1066">
                  <c:v>10.67</c:v>
                </c:pt>
                <c:pt idx="1067">
                  <c:v>10.68</c:v>
                </c:pt>
                <c:pt idx="1068">
                  <c:v>10.69</c:v>
                </c:pt>
                <c:pt idx="1069">
                  <c:v>10.7</c:v>
                </c:pt>
                <c:pt idx="1070">
                  <c:v>10.71</c:v>
                </c:pt>
                <c:pt idx="1071">
                  <c:v>10.72</c:v>
                </c:pt>
                <c:pt idx="1072">
                  <c:v>10.73</c:v>
                </c:pt>
                <c:pt idx="1073">
                  <c:v>10.74</c:v>
                </c:pt>
                <c:pt idx="1074">
                  <c:v>10.75</c:v>
                </c:pt>
                <c:pt idx="1075">
                  <c:v>10.76</c:v>
                </c:pt>
                <c:pt idx="1076">
                  <c:v>10.77</c:v>
                </c:pt>
                <c:pt idx="1077">
                  <c:v>10.78</c:v>
                </c:pt>
                <c:pt idx="1078">
                  <c:v>10.79</c:v>
                </c:pt>
                <c:pt idx="1079">
                  <c:v>10.8</c:v>
                </c:pt>
                <c:pt idx="1080">
                  <c:v>10.81</c:v>
                </c:pt>
                <c:pt idx="1081">
                  <c:v>10.82</c:v>
                </c:pt>
                <c:pt idx="1082">
                  <c:v>10.83</c:v>
                </c:pt>
                <c:pt idx="1083">
                  <c:v>10.84</c:v>
                </c:pt>
                <c:pt idx="1084">
                  <c:v>10.85</c:v>
                </c:pt>
                <c:pt idx="1085">
                  <c:v>10.86</c:v>
                </c:pt>
                <c:pt idx="1086">
                  <c:v>10.87</c:v>
                </c:pt>
                <c:pt idx="1087">
                  <c:v>10.88</c:v>
                </c:pt>
                <c:pt idx="1088">
                  <c:v>10.89</c:v>
                </c:pt>
                <c:pt idx="1089">
                  <c:v>10.9</c:v>
                </c:pt>
                <c:pt idx="1090">
                  <c:v>10.91</c:v>
                </c:pt>
                <c:pt idx="1091">
                  <c:v>10.92</c:v>
                </c:pt>
                <c:pt idx="1092">
                  <c:v>10.93</c:v>
                </c:pt>
                <c:pt idx="1093">
                  <c:v>10.94</c:v>
                </c:pt>
                <c:pt idx="1094">
                  <c:v>10.95</c:v>
                </c:pt>
                <c:pt idx="1095">
                  <c:v>10.96</c:v>
                </c:pt>
                <c:pt idx="1096">
                  <c:v>10.97</c:v>
                </c:pt>
                <c:pt idx="1097">
                  <c:v>10.98</c:v>
                </c:pt>
                <c:pt idx="1098">
                  <c:v>10.99</c:v>
                </c:pt>
                <c:pt idx="1099">
                  <c:v>11</c:v>
                </c:pt>
                <c:pt idx="1100">
                  <c:v>11.01</c:v>
                </c:pt>
                <c:pt idx="1101">
                  <c:v>11.02</c:v>
                </c:pt>
                <c:pt idx="1102">
                  <c:v>11.03</c:v>
                </c:pt>
                <c:pt idx="1103">
                  <c:v>11.04</c:v>
                </c:pt>
                <c:pt idx="1104">
                  <c:v>11.05</c:v>
                </c:pt>
                <c:pt idx="1105">
                  <c:v>11.06</c:v>
                </c:pt>
                <c:pt idx="1106">
                  <c:v>11.07</c:v>
                </c:pt>
                <c:pt idx="1107">
                  <c:v>11.08</c:v>
                </c:pt>
                <c:pt idx="1108">
                  <c:v>11.09</c:v>
                </c:pt>
                <c:pt idx="1109">
                  <c:v>11.1</c:v>
                </c:pt>
                <c:pt idx="1110">
                  <c:v>11.11</c:v>
                </c:pt>
                <c:pt idx="1111">
                  <c:v>11.12</c:v>
                </c:pt>
                <c:pt idx="1112">
                  <c:v>11.13</c:v>
                </c:pt>
                <c:pt idx="1113">
                  <c:v>11.14</c:v>
                </c:pt>
                <c:pt idx="1114">
                  <c:v>11.15</c:v>
                </c:pt>
                <c:pt idx="1115">
                  <c:v>11.16</c:v>
                </c:pt>
                <c:pt idx="1116">
                  <c:v>11.17</c:v>
                </c:pt>
                <c:pt idx="1117">
                  <c:v>11.18</c:v>
                </c:pt>
                <c:pt idx="1118">
                  <c:v>11.19</c:v>
                </c:pt>
                <c:pt idx="1119">
                  <c:v>11.2</c:v>
                </c:pt>
                <c:pt idx="1120">
                  <c:v>11.21</c:v>
                </c:pt>
                <c:pt idx="1121">
                  <c:v>11.22</c:v>
                </c:pt>
                <c:pt idx="1122">
                  <c:v>11.23</c:v>
                </c:pt>
                <c:pt idx="1123">
                  <c:v>11.24</c:v>
                </c:pt>
                <c:pt idx="1124">
                  <c:v>11.25</c:v>
                </c:pt>
                <c:pt idx="1125">
                  <c:v>11.26</c:v>
                </c:pt>
                <c:pt idx="1126">
                  <c:v>11.27</c:v>
                </c:pt>
                <c:pt idx="1127">
                  <c:v>11.28</c:v>
                </c:pt>
                <c:pt idx="1128">
                  <c:v>11.29</c:v>
                </c:pt>
                <c:pt idx="1129">
                  <c:v>11.3</c:v>
                </c:pt>
                <c:pt idx="1130">
                  <c:v>11.31</c:v>
                </c:pt>
                <c:pt idx="1131">
                  <c:v>11.32</c:v>
                </c:pt>
                <c:pt idx="1132">
                  <c:v>11.33</c:v>
                </c:pt>
                <c:pt idx="1133">
                  <c:v>11.34</c:v>
                </c:pt>
                <c:pt idx="1134">
                  <c:v>11.35</c:v>
                </c:pt>
                <c:pt idx="1135">
                  <c:v>11.36</c:v>
                </c:pt>
                <c:pt idx="1136">
                  <c:v>11.37</c:v>
                </c:pt>
                <c:pt idx="1137">
                  <c:v>11.38</c:v>
                </c:pt>
                <c:pt idx="1138">
                  <c:v>11.39</c:v>
                </c:pt>
                <c:pt idx="1139">
                  <c:v>11.4</c:v>
                </c:pt>
                <c:pt idx="1140">
                  <c:v>11.41</c:v>
                </c:pt>
                <c:pt idx="1141">
                  <c:v>11.42</c:v>
                </c:pt>
                <c:pt idx="1142">
                  <c:v>11.43</c:v>
                </c:pt>
                <c:pt idx="1143">
                  <c:v>11.44</c:v>
                </c:pt>
                <c:pt idx="1144">
                  <c:v>11.45</c:v>
                </c:pt>
                <c:pt idx="1145">
                  <c:v>11.46</c:v>
                </c:pt>
                <c:pt idx="1146">
                  <c:v>11.47</c:v>
                </c:pt>
                <c:pt idx="1147">
                  <c:v>11.48</c:v>
                </c:pt>
                <c:pt idx="1148">
                  <c:v>11.49</c:v>
                </c:pt>
                <c:pt idx="1149">
                  <c:v>11.5</c:v>
                </c:pt>
                <c:pt idx="1150">
                  <c:v>11.51</c:v>
                </c:pt>
                <c:pt idx="1151">
                  <c:v>11.52</c:v>
                </c:pt>
                <c:pt idx="1152">
                  <c:v>11.53</c:v>
                </c:pt>
                <c:pt idx="1153">
                  <c:v>11.54</c:v>
                </c:pt>
                <c:pt idx="1154">
                  <c:v>11.55</c:v>
                </c:pt>
                <c:pt idx="1155">
                  <c:v>11.56</c:v>
                </c:pt>
                <c:pt idx="1156">
                  <c:v>11.57</c:v>
                </c:pt>
                <c:pt idx="1157">
                  <c:v>11.58</c:v>
                </c:pt>
                <c:pt idx="1158">
                  <c:v>11.59</c:v>
                </c:pt>
                <c:pt idx="1159">
                  <c:v>11.6</c:v>
                </c:pt>
                <c:pt idx="1160">
                  <c:v>11.61</c:v>
                </c:pt>
                <c:pt idx="1161">
                  <c:v>11.62</c:v>
                </c:pt>
                <c:pt idx="1162">
                  <c:v>11.63</c:v>
                </c:pt>
                <c:pt idx="1163">
                  <c:v>11.64</c:v>
                </c:pt>
                <c:pt idx="1164">
                  <c:v>11.65</c:v>
                </c:pt>
                <c:pt idx="1165">
                  <c:v>11.66</c:v>
                </c:pt>
                <c:pt idx="1166">
                  <c:v>11.67</c:v>
                </c:pt>
                <c:pt idx="1167">
                  <c:v>11.68</c:v>
                </c:pt>
                <c:pt idx="1168">
                  <c:v>11.69</c:v>
                </c:pt>
                <c:pt idx="1169">
                  <c:v>11.7</c:v>
                </c:pt>
                <c:pt idx="1170">
                  <c:v>11.71</c:v>
                </c:pt>
                <c:pt idx="1171">
                  <c:v>11.72</c:v>
                </c:pt>
                <c:pt idx="1172">
                  <c:v>11.73</c:v>
                </c:pt>
                <c:pt idx="1173">
                  <c:v>11.74</c:v>
                </c:pt>
                <c:pt idx="1174">
                  <c:v>11.75</c:v>
                </c:pt>
                <c:pt idx="1175">
                  <c:v>11.76</c:v>
                </c:pt>
                <c:pt idx="1176">
                  <c:v>11.77</c:v>
                </c:pt>
                <c:pt idx="1177">
                  <c:v>11.78</c:v>
                </c:pt>
                <c:pt idx="1178">
                  <c:v>11.79</c:v>
                </c:pt>
                <c:pt idx="1179">
                  <c:v>11.8</c:v>
                </c:pt>
                <c:pt idx="1180">
                  <c:v>11.81</c:v>
                </c:pt>
                <c:pt idx="1181">
                  <c:v>11.82</c:v>
                </c:pt>
                <c:pt idx="1182">
                  <c:v>11.83</c:v>
                </c:pt>
                <c:pt idx="1183">
                  <c:v>11.84</c:v>
                </c:pt>
                <c:pt idx="1184">
                  <c:v>11.85</c:v>
                </c:pt>
                <c:pt idx="1185">
                  <c:v>11.86</c:v>
                </c:pt>
                <c:pt idx="1186">
                  <c:v>11.87</c:v>
                </c:pt>
                <c:pt idx="1187">
                  <c:v>11.88</c:v>
                </c:pt>
                <c:pt idx="1188">
                  <c:v>11.89</c:v>
                </c:pt>
                <c:pt idx="1189">
                  <c:v>11.9</c:v>
                </c:pt>
                <c:pt idx="1190">
                  <c:v>11.91</c:v>
                </c:pt>
                <c:pt idx="1191">
                  <c:v>11.92</c:v>
                </c:pt>
                <c:pt idx="1192">
                  <c:v>11.93</c:v>
                </c:pt>
                <c:pt idx="1193">
                  <c:v>11.94</c:v>
                </c:pt>
                <c:pt idx="1194">
                  <c:v>11.95</c:v>
                </c:pt>
                <c:pt idx="1195">
                  <c:v>11.96</c:v>
                </c:pt>
                <c:pt idx="1196">
                  <c:v>11.97</c:v>
                </c:pt>
                <c:pt idx="1197">
                  <c:v>11.98</c:v>
                </c:pt>
                <c:pt idx="1198">
                  <c:v>11.99</c:v>
                </c:pt>
                <c:pt idx="1199">
                  <c:v>12</c:v>
                </c:pt>
                <c:pt idx="1200">
                  <c:v>12.01</c:v>
                </c:pt>
                <c:pt idx="1201">
                  <c:v>12.02</c:v>
                </c:pt>
                <c:pt idx="1202">
                  <c:v>12.03</c:v>
                </c:pt>
                <c:pt idx="1203">
                  <c:v>12.04</c:v>
                </c:pt>
                <c:pt idx="1204">
                  <c:v>12.05</c:v>
                </c:pt>
                <c:pt idx="1205">
                  <c:v>12.06</c:v>
                </c:pt>
                <c:pt idx="1206">
                  <c:v>12.07</c:v>
                </c:pt>
                <c:pt idx="1207">
                  <c:v>12.08</c:v>
                </c:pt>
                <c:pt idx="1208">
                  <c:v>12.09</c:v>
                </c:pt>
                <c:pt idx="1209">
                  <c:v>12.1</c:v>
                </c:pt>
                <c:pt idx="1210">
                  <c:v>12.11</c:v>
                </c:pt>
                <c:pt idx="1211">
                  <c:v>12.12</c:v>
                </c:pt>
                <c:pt idx="1212">
                  <c:v>12.13</c:v>
                </c:pt>
                <c:pt idx="1213">
                  <c:v>12.14</c:v>
                </c:pt>
                <c:pt idx="1214">
                  <c:v>12.15</c:v>
                </c:pt>
                <c:pt idx="1215">
                  <c:v>12.16</c:v>
                </c:pt>
                <c:pt idx="1216">
                  <c:v>12.17</c:v>
                </c:pt>
                <c:pt idx="1217">
                  <c:v>12.18</c:v>
                </c:pt>
                <c:pt idx="1218">
                  <c:v>12.19</c:v>
                </c:pt>
                <c:pt idx="1219">
                  <c:v>12.2</c:v>
                </c:pt>
                <c:pt idx="1220">
                  <c:v>12.21</c:v>
                </c:pt>
                <c:pt idx="1221">
                  <c:v>12.22</c:v>
                </c:pt>
                <c:pt idx="1222">
                  <c:v>12.23</c:v>
                </c:pt>
                <c:pt idx="1223">
                  <c:v>12.24</c:v>
                </c:pt>
                <c:pt idx="1224">
                  <c:v>12.25</c:v>
                </c:pt>
                <c:pt idx="1225">
                  <c:v>12.26</c:v>
                </c:pt>
                <c:pt idx="1226">
                  <c:v>12.27</c:v>
                </c:pt>
                <c:pt idx="1227">
                  <c:v>12.28</c:v>
                </c:pt>
                <c:pt idx="1228">
                  <c:v>12.29</c:v>
                </c:pt>
                <c:pt idx="1229">
                  <c:v>12.3</c:v>
                </c:pt>
                <c:pt idx="1230">
                  <c:v>12.31</c:v>
                </c:pt>
                <c:pt idx="1231">
                  <c:v>12.32</c:v>
                </c:pt>
                <c:pt idx="1232">
                  <c:v>12.33</c:v>
                </c:pt>
                <c:pt idx="1233">
                  <c:v>12.34</c:v>
                </c:pt>
                <c:pt idx="1234">
                  <c:v>12.35</c:v>
                </c:pt>
                <c:pt idx="1235">
                  <c:v>12.36</c:v>
                </c:pt>
                <c:pt idx="1236">
                  <c:v>12.37</c:v>
                </c:pt>
                <c:pt idx="1237">
                  <c:v>12.38</c:v>
                </c:pt>
                <c:pt idx="1238">
                  <c:v>12.39</c:v>
                </c:pt>
                <c:pt idx="1239">
                  <c:v>12.4</c:v>
                </c:pt>
                <c:pt idx="1240">
                  <c:v>12.41</c:v>
                </c:pt>
                <c:pt idx="1241">
                  <c:v>12.42</c:v>
                </c:pt>
                <c:pt idx="1242">
                  <c:v>12.43</c:v>
                </c:pt>
                <c:pt idx="1243">
                  <c:v>12.44</c:v>
                </c:pt>
                <c:pt idx="1244">
                  <c:v>12.45</c:v>
                </c:pt>
                <c:pt idx="1245">
                  <c:v>12.46</c:v>
                </c:pt>
                <c:pt idx="1246">
                  <c:v>12.47</c:v>
                </c:pt>
                <c:pt idx="1247">
                  <c:v>12.48</c:v>
                </c:pt>
                <c:pt idx="1248">
                  <c:v>12.49</c:v>
                </c:pt>
                <c:pt idx="1249">
                  <c:v>12.5</c:v>
                </c:pt>
                <c:pt idx="1250">
                  <c:v>12.51</c:v>
                </c:pt>
                <c:pt idx="1251">
                  <c:v>12.52</c:v>
                </c:pt>
                <c:pt idx="1252">
                  <c:v>12.53</c:v>
                </c:pt>
                <c:pt idx="1253">
                  <c:v>12.54</c:v>
                </c:pt>
                <c:pt idx="1254">
                  <c:v>12.55</c:v>
                </c:pt>
                <c:pt idx="1255">
                  <c:v>12.56</c:v>
                </c:pt>
                <c:pt idx="1256">
                  <c:v>12.57</c:v>
                </c:pt>
                <c:pt idx="1257">
                  <c:v>12.58</c:v>
                </c:pt>
                <c:pt idx="1258">
                  <c:v>12.59</c:v>
                </c:pt>
                <c:pt idx="1259">
                  <c:v>12.6</c:v>
                </c:pt>
                <c:pt idx="1260">
                  <c:v>12.61</c:v>
                </c:pt>
                <c:pt idx="1261">
                  <c:v>12.62</c:v>
                </c:pt>
                <c:pt idx="1262">
                  <c:v>12.63</c:v>
                </c:pt>
                <c:pt idx="1263">
                  <c:v>12.64</c:v>
                </c:pt>
                <c:pt idx="1264">
                  <c:v>12.65</c:v>
                </c:pt>
                <c:pt idx="1265">
                  <c:v>12.66</c:v>
                </c:pt>
                <c:pt idx="1266">
                  <c:v>12.67</c:v>
                </c:pt>
                <c:pt idx="1267">
                  <c:v>12.68</c:v>
                </c:pt>
                <c:pt idx="1268">
                  <c:v>12.69</c:v>
                </c:pt>
                <c:pt idx="1269">
                  <c:v>12.7</c:v>
                </c:pt>
                <c:pt idx="1270">
                  <c:v>12.71</c:v>
                </c:pt>
                <c:pt idx="1271">
                  <c:v>12.72</c:v>
                </c:pt>
                <c:pt idx="1272">
                  <c:v>12.73</c:v>
                </c:pt>
                <c:pt idx="1273">
                  <c:v>12.74</c:v>
                </c:pt>
                <c:pt idx="1274">
                  <c:v>12.75</c:v>
                </c:pt>
                <c:pt idx="1275">
                  <c:v>12.76</c:v>
                </c:pt>
                <c:pt idx="1276">
                  <c:v>12.77</c:v>
                </c:pt>
                <c:pt idx="1277">
                  <c:v>12.78</c:v>
                </c:pt>
                <c:pt idx="1278">
                  <c:v>12.79</c:v>
                </c:pt>
                <c:pt idx="1279">
                  <c:v>12.8</c:v>
                </c:pt>
                <c:pt idx="1280">
                  <c:v>12.81</c:v>
                </c:pt>
                <c:pt idx="1281">
                  <c:v>12.82</c:v>
                </c:pt>
                <c:pt idx="1282">
                  <c:v>12.83</c:v>
                </c:pt>
                <c:pt idx="1283">
                  <c:v>12.84</c:v>
                </c:pt>
                <c:pt idx="1284">
                  <c:v>12.85</c:v>
                </c:pt>
                <c:pt idx="1285">
                  <c:v>12.86</c:v>
                </c:pt>
                <c:pt idx="1286">
                  <c:v>12.87</c:v>
                </c:pt>
                <c:pt idx="1287">
                  <c:v>12.88</c:v>
                </c:pt>
                <c:pt idx="1288">
                  <c:v>12.89</c:v>
                </c:pt>
                <c:pt idx="1289">
                  <c:v>12.9</c:v>
                </c:pt>
                <c:pt idx="1290">
                  <c:v>12.91</c:v>
                </c:pt>
                <c:pt idx="1291">
                  <c:v>12.92</c:v>
                </c:pt>
                <c:pt idx="1292">
                  <c:v>12.93</c:v>
                </c:pt>
                <c:pt idx="1293">
                  <c:v>12.94</c:v>
                </c:pt>
                <c:pt idx="1294">
                  <c:v>12.95</c:v>
                </c:pt>
                <c:pt idx="1295">
                  <c:v>12.96</c:v>
                </c:pt>
                <c:pt idx="1296">
                  <c:v>12.97</c:v>
                </c:pt>
                <c:pt idx="1297">
                  <c:v>12.98</c:v>
                </c:pt>
                <c:pt idx="1298">
                  <c:v>12.99</c:v>
                </c:pt>
                <c:pt idx="1299">
                  <c:v>13</c:v>
                </c:pt>
                <c:pt idx="1300">
                  <c:v>13.01</c:v>
                </c:pt>
                <c:pt idx="1301">
                  <c:v>13.02</c:v>
                </c:pt>
                <c:pt idx="1302">
                  <c:v>13.03</c:v>
                </c:pt>
                <c:pt idx="1303">
                  <c:v>13.04</c:v>
                </c:pt>
                <c:pt idx="1304">
                  <c:v>13.05</c:v>
                </c:pt>
                <c:pt idx="1305">
                  <c:v>13.06</c:v>
                </c:pt>
                <c:pt idx="1306">
                  <c:v>13.07</c:v>
                </c:pt>
                <c:pt idx="1307">
                  <c:v>13.08</c:v>
                </c:pt>
                <c:pt idx="1308">
                  <c:v>13.09</c:v>
                </c:pt>
                <c:pt idx="1309">
                  <c:v>13.1</c:v>
                </c:pt>
                <c:pt idx="1310">
                  <c:v>13.11</c:v>
                </c:pt>
                <c:pt idx="1311">
                  <c:v>13.12</c:v>
                </c:pt>
                <c:pt idx="1312">
                  <c:v>13.13</c:v>
                </c:pt>
                <c:pt idx="1313">
                  <c:v>13.14</c:v>
                </c:pt>
                <c:pt idx="1314">
                  <c:v>13.15</c:v>
                </c:pt>
                <c:pt idx="1315">
                  <c:v>13.16</c:v>
                </c:pt>
                <c:pt idx="1316">
                  <c:v>13.17</c:v>
                </c:pt>
                <c:pt idx="1317">
                  <c:v>13.18</c:v>
                </c:pt>
                <c:pt idx="1318">
                  <c:v>13.19</c:v>
                </c:pt>
                <c:pt idx="1319">
                  <c:v>13.2</c:v>
                </c:pt>
                <c:pt idx="1320">
                  <c:v>13.21</c:v>
                </c:pt>
                <c:pt idx="1321">
                  <c:v>13.22</c:v>
                </c:pt>
                <c:pt idx="1322">
                  <c:v>13.23</c:v>
                </c:pt>
                <c:pt idx="1323">
                  <c:v>13.24</c:v>
                </c:pt>
                <c:pt idx="1324">
                  <c:v>13.25</c:v>
                </c:pt>
                <c:pt idx="1325">
                  <c:v>13.26</c:v>
                </c:pt>
                <c:pt idx="1326">
                  <c:v>13.27</c:v>
                </c:pt>
                <c:pt idx="1327">
                  <c:v>13.28</c:v>
                </c:pt>
                <c:pt idx="1328">
                  <c:v>13.29</c:v>
                </c:pt>
                <c:pt idx="1329">
                  <c:v>13.3</c:v>
                </c:pt>
                <c:pt idx="1330">
                  <c:v>13.31</c:v>
                </c:pt>
                <c:pt idx="1331">
                  <c:v>13.32</c:v>
                </c:pt>
                <c:pt idx="1332">
                  <c:v>13.33</c:v>
                </c:pt>
                <c:pt idx="1333">
                  <c:v>13.34</c:v>
                </c:pt>
                <c:pt idx="1334">
                  <c:v>13.35</c:v>
                </c:pt>
                <c:pt idx="1335">
                  <c:v>13.36</c:v>
                </c:pt>
                <c:pt idx="1336">
                  <c:v>13.37</c:v>
                </c:pt>
                <c:pt idx="1337">
                  <c:v>13.38</c:v>
                </c:pt>
                <c:pt idx="1338">
                  <c:v>13.39</c:v>
                </c:pt>
                <c:pt idx="1339">
                  <c:v>13.4</c:v>
                </c:pt>
                <c:pt idx="1340">
                  <c:v>13.41</c:v>
                </c:pt>
                <c:pt idx="1341">
                  <c:v>13.42</c:v>
                </c:pt>
                <c:pt idx="1342">
                  <c:v>13.43</c:v>
                </c:pt>
                <c:pt idx="1343">
                  <c:v>13.44</c:v>
                </c:pt>
                <c:pt idx="1344">
                  <c:v>13.45</c:v>
                </c:pt>
                <c:pt idx="1345">
                  <c:v>13.46</c:v>
                </c:pt>
                <c:pt idx="1346">
                  <c:v>13.47</c:v>
                </c:pt>
                <c:pt idx="1347">
                  <c:v>13.48</c:v>
                </c:pt>
                <c:pt idx="1348">
                  <c:v>13.49</c:v>
                </c:pt>
                <c:pt idx="1349">
                  <c:v>13.5</c:v>
                </c:pt>
                <c:pt idx="1350">
                  <c:v>13.51</c:v>
                </c:pt>
                <c:pt idx="1351">
                  <c:v>13.52</c:v>
                </c:pt>
                <c:pt idx="1352">
                  <c:v>13.53</c:v>
                </c:pt>
                <c:pt idx="1353">
                  <c:v>13.54</c:v>
                </c:pt>
                <c:pt idx="1354">
                  <c:v>13.55</c:v>
                </c:pt>
                <c:pt idx="1355">
                  <c:v>13.56</c:v>
                </c:pt>
                <c:pt idx="1356">
                  <c:v>13.57</c:v>
                </c:pt>
                <c:pt idx="1357">
                  <c:v>13.58</c:v>
                </c:pt>
                <c:pt idx="1358">
                  <c:v>13.59</c:v>
                </c:pt>
                <c:pt idx="1359">
                  <c:v>13.6</c:v>
                </c:pt>
                <c:pt idx="1360">
                  <c:v>13.61</c:v>
                </c:pt>
                <c:pt idx="1361">
                  <c:v>13.62</c:v>
                </c:pt>
                <c:pt idx="1362">
                  <c:v>13.63</c:v>
                </c:pt>
                <c:pt idx="1363">
                  <c:v>13.64</c:v>
                </c:pt>
                <c:pt idx="1364">
                  <c:v>13.65</c:v>
                </c:pt>
                <c:pt idx="1365">
                  <c:v>13.66</c:v>
                </c:pt>
                <c:pt idx="1366">
                  <c:v>13.67</c:v>
                </c:pt>
                <c:pt idx="1367">
                  <c:v>13.68</c:v>
                </c:pt>
                <c:pt idx="1368">
                  <c:v>13.69</c:v>
                </c:pt>
                <c:pt idx="1369">
                  <c:v>13.7</c:v>
                </c:pt>
                <c:pt idx="1370">
                  <c:v>13.71</c:v>
                </c:pt>
                <c:pt idx="1371">
                  <c:v>13.72</c:v>
                </c:pt>
                <c:pt idx="1372">
                  <c:v>13.73</c:v>
                </c:pt>
                <c:pt idx="1373">
                  <c:v>13.74</c:v>
                </c:pt>
                <c:pt idx="1374">
                  <c:v>13.75</c:v>
                </c:pt>
                <c:pt idx="1375">
                  <c:v>13.76</c:v>
                </c:pt>
                <c:pt idx="1376">
                  <c:v>13.77</c:v>
                </c:pt>
                <c:pt idx="1377">
                  <c:v>13.78</c:v>
                </c:pt>
                <c:pt idx="1378">
                  <c:v>13.79</c:v>
                </c:pt>
                <c:pt idx="1379">
                  <c:v>13.8</c:v>
                </c:pt>
                <c:pt idx="1380">
                  <c:v>13.81</c:v>
                </c:pt>
                <c:pt idx="1381">
                  <c:v>13.82</c:v>
                </c:pt>
                <c:pt idx="1382">
                  <c:v>13.83</c:v>
                </c:pt>
                <c:pt idx="1383">
                  <c:v>13.84</c:v>
                </c:pt>
                <c:pt idx="1384">
                  <c:v>13.85</c:v>
                </c:pt>
                <c:pt idx="1385">
                  <c:v>13.86</c:v>
                </c:pt>
                <c:pt idx="1386">
                  <c:v>13.87</c:v>
                </c:pt>
                <c:pt idx="1387">
                  <c:v>13.88</c:v>
                </c:pt>
                <c:pt idx="1388">
                  <c:v>13.89</c:v>
                </c:pt>
                <c:pt idx="1389">
                  <c:v>13.9</c:v>
                </c:pt>
                <c:pt idx="1390">
                  <c:v>13.91</c:v>
                </c:pt>
                <c:pt idx="1391">
                  <c:v>13.92</c:v>
                </c:pt>
                <c:pt idx="1392">
                  <c:v>13.93</c:v>
                </c:pt>
                <c:pt idx="1393">
                  <c:v>13.94</c:v>
                </c:pt>
                <c:pt idx="1394">
                  <c:v>13.95</c:v>
                </c:pt>
                <c:pt idx="1395">
                  <c:v>13.96</c:v>
                </c:pt>
                <c:pt idx="1396">
                  <c:v>13.97</c:v>
                </c:pt>
                <c:pt idx="1397">
                  <c:v>13.98</c:v>
                </c:pt>
                <c:pt idx="1398">
                  <c:v>13.99</c:v>
                </c:pt>
                <c:pt idx="1399">
                  <c:v>14</c:v>
                </c:pt>
                <c:pt idx="1400">
                  <c:v>14.01</c:v>
                </c:pt>
                <c:pt idx="1401">
                  <c:v>14.02</c:v>
                </c:pt>
                <c:pt idx="1402">
                  <c:v>14.03</c:v>
                </c:pt>
                <c:pt idx="1403">
                  <c:v>14.04</c:v>
                </c:pt>
                <c:pt idx="1404">
                  <c:v>14.05</c:v>
                </c:pt>
                <c:pt idx="1405">
                  <c:v>14.06</c:v>
                </c:pt>
                <c:pt idx="1406">
                  <c:v>14.07</c:v>
                </c:pt>
                <c:pt idx="1407">
                  <c:v>14.08</c:v>
                </c:pt>
                <c:pt idx="1408">
                  <c:v>14.09</c:v>
                </c:pt>
                <c:pt idx="1409">
                  <c:v>14.1</c:v>
                </c:pt>
                <c:pt idx="1410">
                  <c:v>14.11</c:v>
                </c:pt>
                <c:pt idx="1411">
                  <c:v>14.12</c:v>
                </c:pt>
                <c:pt idx="1412">
                  <c:v>14.13</c:v>
                </c:pt>
                <c:pt idx="1413">
                  <c:v>14.14</c:v>
                </c:pt>
                <c:pt idx="1414">
                  <c:v>14.15</c:v>
                </c:pt>
                <c:pt idx="1415">
                  <c:v>14.16</c:v>
                </c:pt>
                <c:pt idx="1416">
                  <c:v>14.17</c:v>
                </c:pt>
                <c:pt idx="1417">
                  <c:v>14.18</c:v>
                </c:pt>
                <c:pt idx="1418">
                  <c:v>14.19</c:v>
                </c:pt>
                <c:pt idx="1419">
                  <c:v>14.2</c:v>
                </c:pt>
                <c:pt idx="1420">
                  <c:v>14.21</c:v>
                </c:pt>
                <c:pt idx="1421">
                  <c:v>14.22</c:v>
                </c:pt>
                <c:pt idx="1422">
                  <c:v>14.23</c:v>
                </c:pt>
                <c:pt idx="1423">
                  <c:v>14.24</c:v>
                </c:pt>
                <c:pt idx="1424">
                  <c:v>14.25</c:v>
                </c:pt>
                <c:pt idx="1425">
                  <c:v>14.26</c:v>
                </c:pt>
                <c:pt idx="1426">
                  <c:v>14.27</c:v>
                </c:pt>
                <c:pt idx="1427">
                  <c:v>14.28</c:v>
                </c:pt>
                <c:pt idx="1428">
                  <c:v>14.29</c:v>
                </c:pt>
                <c:pt idx="1429">
                  <c:v>14.3</c:v>
                </c:pt>
                <c:pt idx="1430">
                  <c:v>14.31</c:v>
                </c:pt>
                <c:pt idx="1431">
                  <c:v>14.32</c:v>
                </c:pt>
                <c:pt idx="1432">
                  <c:v>14.33</c:v>
                </c:pt>
                <c:pt idx="1433">
                  <c:v>14.34</c:v>
                </c:pt>
                <c:pt idx="1434">
                  <c:v>14.35</c:v>
                </c:pt>
                <c:pt idx="1435">
                  <c:v>14.36</c:v>
                </c:pt>
                <c:pt idx="1436">
                  <c:v>14.37</c:v>
                </c:pt>
                <c:pt idx="1437">
                  <c:v>14.38</c:v>
                </c:pt>
                <c:pt idx="1438">
                  <c:v>14.39</c:v>
                </c:pt>
                <c:pt idx="1439">
                  <c:v>14.4</c:v>
                </c:pt>
                <c:pt idx="1440">
                  <c:v>14.41</c:v>
                </c:pt>
                <c:pt idx="1441">
                  <c:v>14.42</c:v>
                </c:pt>
                <c:pt idx="1442">
                  <c:v>14.43</c:v>
                </c:pt>
                <c:pt idx="1443">
                  <c:v>14.44</c:v>
                </c:pt>
                <c:pt idx="1444">
                  <c:v>14.45</c:v>
                </c:pt>
                <c:pt idx="1445">
                  <c:v>14.46</c:v>
                </c:pt>
                <c:pt idx="1446">
                  <c:v>14.47</c:v>
                </c:pt>
                <c:pt idx="1447">
                  <c:v>14.48</c:v>
                </c:pt>
                <c:pt idx="1448">
                  <c:v>14.49</c:v>
                </c:pt>
                <c:pt idx="1449">
                  <c:v>14.5</c:v>
                </c:pt>
                <c:pt idx="1450">
                  <c:v>14.51</c:v>
                </c:pt>
                <c:pt idx="1451">
                  <c:v>14.52</c:v>
                </c:pt>
                <c:pt idx="1452">
                  <c:v>14.53</c:v>
                </c:pt>
                <c:pt idx="1453">
                  <c:v>14.54</c:v>
                </c:pt>
                <c:pt idx="1454">
                  <c:v>14.55</c:v>
                </c:pt>
                <c:pt idx="1455">
                  <c:v>14.56</c:v>
                </c:pt>
                <c:pt idx="1456">
                  <c:v>14.57</c:v>
                </c:pt>
                <c:pt idx="1457">
                  <c:v>14.58</c:v>
                </c:pt>
                <c:pt idx="1458">
                  <c:v>14.59</c:v>
                </c:pt>
                <c:pt idx="1459">
                  <c:v>14.6</c:v>
                </c:pt>
                <c:pt idx="1460">
                  <c:v>14.61</c:v>
                </c:pt>
                <c:pt idx="1461">
                  <c:v>14.62</c:v>
                </c:pt>
                <c:pt idx="1462">
                  <c:v>14.63</c:v>
                </c:pt>
                <c:pt idx="1463">
                  <c:v>14.64</c:v>
                </c:pt>
                <c:pt idx="1464">
                  <c:v>14.65</c:v>
                </c:pt>
                <c:pt idx="1465">
                  <c:v>14.66</c:v>
                </c:pt>
                <c:pt idx="1466">
                  <c:v>14.67</c:v>
                </c:pt>
                <c:pt idx="1467">
                  <c:v>14.68</c:v>
                </c:pt>
                <c:pt idx="1468">
                  <c:v>14.69</c:v>
                </c:pt>
                <c:pt idx="1469">
                  <c:v>14.7</c:v>
                </c:pt>
                <c:pt idx="1470">
                  <c:v>14.71</c:v>
                </c:pt>
                <c:pt idx="1471">
                  <c:v>14.72</c:v>
                </c:pt>
                <c:pt idx="1472">
                  <c:v>14.73</c:v>
                </c:pt>
                <c:pt idx="1473">
                  <c:v>14.74</c:v>
                </c:pt>
                <c:pt idx="1474">
                  <c:v>14.75</c:v>
                </c:pt>
                <c:pt idx="1475">
                  <c:v>14.76</c:v>
                </c:pt>
                <c:pt idx="1476">
                  <c:v>14.77</c:v>
                </c:pt>
                <c:pt idx="1477">
                  <c:v>14.78</c:v>
                </c:pt>
                <c:pt idx="1478">
                  <c:v>14.79</c:v>
                </c:pt>
                <c:pt idx="1479">
                  <c:v>14.8</c:v>
                </c:pt>
                <c:pt idx="1480">
                  <c:v>14.81</c:v>
                </c:pt>
                <c:pt idx="1481">
                  <c:v>14.82</c:v>
                </c:pt>
                <c:pt idx="1482">
                  <c:v>14.83</c:v>
                </c:pt>
                <c:pt idx="1483">
                  <c:v>14.84</c:v>
                </c:pt>
                <c:pt idx="1484">
                  <c:v>14.85</c:v>
                </c:pt>
                <c:pt idx="1485">
                  <c:v>14.86</c:v>
                </c:pt>
                <c:pt idx="1486">
                  <c:v>14.87</c:v>
                </c:pt>
                <c:pt idx="1487">
                  <c:v>14.88</c:v>
                </c:pt>
                <c:pt idx="1488">
                  <c:v>14.89</c:v>
                </c:pt>
                <c:pt idx="1489">
                  <c:v>14.9</c:v>
                </c:pt>
                <c:pt idx="1490">
                  <c:v>14.91</c:v>
                </c:pt>
                <c:pt idx="1491">
                  <c:v>14.92</c:v>
                </c:pt>
                <c:pt idx="1492">
                  <c:v>14.93</c:v>
                </c:pt>
                <c:pt idx="1493">
                  <c:v>14.94</c:v>
                </c:pt>
                <c:pt idx="1494">
                  <c:v>14.95</c:v>
                </c:pt>
                <c:pt idx="1495">
                  <c:v>14.96</c:v>
                </c:pt>
                <c:pt idx="1496">
                  <c:v>14.97</c:v>
                </c:pt>
                <c:pt idx="1497">
                  <c:v>14.98</c:v>
                </c:pt>
                <c:pt idx="1498">
                  <c:v>14.99</c:v>
                </c:pt>
                <c:pt idx="1499">
                  <c:v>15</c:v>
                </c:pt>
                <c:pt idx="1500">
                  <c:v>15.01</c:v>
                </c:pt>
                <c:pt idx="1501">
                  <c:v>15.02</c:v>
                </c:pt>
                <c:pt idx="1502">
                  <c:v>15.03</c:v>
                </c:pt>
                <c:pt idx="1503">
                  <c:v>15.04</c:v>
                </c:pt>
                <c:pt idx="1504">
                  <c:v>15.05</c:v>
                </c:pt>
                <c:pt idx="1505">
                  <c:v>15.06</c:v>
                </c:pt>
                <c:pt idx="1506">
                  <c:v>15.07</c:v>
                </c:pt>
                <c:pt idx="1507">
                  <c:v>15.08</c:v>
                </c:pt>
                <c:pt idx="1508">
                  <c:v>15.09</c:v>
                </c:pt>
                <c:pt idx="1509">
                  <c:v>15.1</c:v>
                </c:pt>
                <c:pt idx="1510">
                  <c:v>15.11</c:v>
                </c:pt>
                <c:pt idx="1511">
                  <c:v>15.12</c:v>
                </c:pt>
                <c:pt idx="1512">
                  <c:v>15.13</c:v>
                </c:pt>
                <c:pt idx="1513">
                  <c:v>15.14</c:v>
                </c:pt>
                <c:pt idx="1514">
                  <c:v>15.15</c:v>
                </c:pt>
                <c:pt idx="1515">
                  <c:v>15.16</c:v>
                </c:pt>
                <c:pt idx="1516">
                  <c:v>15.17</c:v>
                </c:pt>
                <c:pt idx="1517">
                  <c:v>15.18</c:v>
                </c:pt>
                <c:pt idx="1518">
                  <c:v>15.19</c:v>
                </c:pt>
                <c:pt idx="1519">
                  <c:v>15.2</c:v>
                </c:pt>
                <c:pt idx="1520">
                  <c:v>15.21</c:v>
                </c:pt>
                <c:pt idx="1521">
                  <c:v>15.22</c:v>
                </c:pt>
                <c:pt idx="1522">
                  <c:v>15.23</c:v>
                </c:pt>
                <c:pt idx="1523">
                  <c:v>15.24</c:v>
                </c:pt>
                <c:pt idx="1524">
                  <c:v>15.25</c:v>
                </c:pt>
                <c:pt idx="1525">
                  <c:v>15.26</c:v>
                </c:pt>
                <c:pt idx="1526">
                  <c:v>15.27</c:v>
                </c:pt>
                <c:pt idx="1527">
                  <c:v>15.28</c:v>
                </c:pt>
                <c:pt idx="1528">
                  <c:v>15.29</c:v>
                </c:pt>
                <c:pt idx="1529">
                  <c:v>15.3</c:v>
                </c:pt>
                <c:pt idx="1530">
                  <c:v>15.31</c:v>
                </c:pt>
                <c:pt idx="1531">
                  <c:v>15.32</c:v>
                </c:pt>
                <c:pt idx="1532">
                  <c:v>15.33</c:v>
                </c:pt>
                <c:pt idx="1533">
                  <c:v>15.34</c:v>
                </c:pt>
                <c:pt idx="1534">
                  <c:v>15.35</c:v>
                </c:pt>
                <c:pt idx="1535">
                  <c:v>15.36</c:v>
                </c:pt>
                <c:pt idx="1536">
                  <c:v>15.37</c:v>
                </c:pt>
                <c:pt idx="1537">
                  <c:v>15.38</c:v>
                </c:pt>
                <c:pt idx="1538">
                  <c:v>15.39</c:v>
                </c:pt>
                <c:pt idx="1539">
                  <c:v>15.4</c:v>
                </c:pt>
                <c:pt idx="1540">
                  <c:v>15.41</c:v>
                </c:pt>
                <c:pt idx="1541">
                  <c:v>15.42</c:v>
                </c:pt>
                <c:pt idx="1542">
                  <c:v>15.43</c:v>
                </c:pt>
                <c:pt idx="1543">
                  <c:v>15.44</c:v>
                </c:pt>
                <c:pt idx="1544">
                  <c:v>15.45</c:v>
                </c:pt>
                <c:pt idx="1545">
                  <c:v>15.46</c:v>
                </c:pt>
                <c:pt idx="1546">
                  <c:v>15.47</c:v>
                </c:pt>
                <c:pt idx="1547">
                  <c:v>15.48</c:v>
                </c:pt>
                <c:pt idx="1548">
                  <c:v>15.49</c:v>
                </c:pt>
                <c:pt idx="1549">
                  <c:v>15.5</c:v>
                </c:pt>
                <c:pt idx="1550">
                  <c:v>15.51</c:v>
                </c:pt>
                <c:pt idx="1551">
                  <c:v>15.52</c:v>
                </c:pt>
                <c:pt idx="1552">
                  <c:v>15.53</c:v>
                </c:pt>
                <c:pt idx="1553">
                  <c:v>15.54</c:v>
                </c:pt>
                <c:pt idx="1554">
                  <c:v>15.55</c:v>
                </c:pt>
                <c:pt idx="1555">
                  <c:v>15.56</c:v>
                </c:pt>
                <c:pt idx="1556">
                  <c:v>15.57</c:v>
                </c:pt>
                <c:pt idx="1557">
                  <c:v>15.58</c:v>
                </c:pt>
                <c:pt idx="1558">
                  <c:v>15.59</c:v>
                </c:pt>
                <c:pt idx="1559">
                  <c:v>15.6</c:v>
                </c:pt>
                <c:pt idx="1560">
                  <c:v>15.61</c:v>
                </c:pt>
                <c:pt idx="1561">
                  <c:v>15.62</c:v>
                </c:pt>
                <c:pt idx="1562">
                  <c:v>15.63</c:v>
                </c:pt>
                <c:pt idx="1563">
                  <c:v>15.64</c:v>
                </c:pt>
                <c:pt idx="1564">
                  <c:v>15.65</c:v>
                </c:pt>
                <c:pt idx="1565">
                  <c:v>15.66</c:v>
                </c:pt>
                <c:pt idx="1566">
                  <c:v>15.67</c:v>
                </c:pt>
                <c:pt idx="1567">
                  <c:v>15.68</c:v>
                </c:pt>
                <c:pt idx="1568">
                  <c:v>15.69</c:v>
                </c:pt>
                <c:pt idx="1569">
                  <c:v>15.7</c:v>
                </c:pt>
                <c:pt idx="1570">
                  <c:v>15.71</c:v>
                </c:pt>
                <c:pt idx="1571">
                  <c:v>15.72</c:v>
                </c:pt>
                <c:pt idx="1572">
                  <c:v>15.73</c:v>
                </c:pt>
                <c:pt idx="1573">
                  <c:v>15.74</c:v>
                </c:pt>
                <c:pt idx="1574">
                  <c:v>15.75</c:v>
                </c:pt>
                <c:pt idx="1575">
                  <c:v>15.76</c:v>
                </c:pt>
                <c:pt idx="1576">
                  <c:v>15.77</c:v>
                </c:pt>
                <c:pt idx="1577">
                  <c:v>15.78</c:v>
                </c:pt>
                <c:pt idx="1578">
                  <c:v>15.79</c:v>
                </c:pt>
                <c:pt idx="1579">
                  <c:v>15.8</c:v>
                </c:pt>
                <c:pt idx="1580">
                  <c:v>15.81</c:v>
                </c:pt>
                <c:pt idx="1581">
                  <c:v>15.82</c:v>
                </c:pt>
                <c:pt idx="1582">
                  <c:v>15.83</c:v>
                </c:pt>
                <c:pt idx="1583">
                  <c:v>15.84</c:v>
                </c:pt>
                <c:pt idx="1584">
                  <c:v>15.85</c:v>
                </c:pt>
                <c:pt idx="1585">
                  <c:v>15.86</c:v>
                </c:pt>
                <c:pt idx="1586">
                  <c:v>15.87</c:v>
                </c:pt>
                <c:pt idx="1587">
                  <c:v>15.88</c:v>
                </c:pt>
                <c:pt idx="1588">
                  <c:v>15.89</c:v>
                </c:pt>
                <c:pt idx="1589">
                  <c:v>15.9</c:v>
                </c:pt>
                <c:pt idx="1590">
                  <c:v>15.91</c:v>
                </c:pt>
                <c:pt idx="1591">
                  <c:v>15.92</c:v>
                </c:pt>
                <c:pt idx="1592">
                  <c:v>15.93</c:v>
                </c:pt>
                <c:pt idx="1593">
                  <c:v>15.94</c:v>
                </c:pt>
                <c:pt idx="1594">
                  <c:v>15.95</c:v>
                </c:pt>
                <c:pt idx="1595">
                  <c:v>15.96</c:v>
                </c:pt>
                <c:pt idx="1596">
                  <c:v>15.97</c:v>
                </c:pt>
                <c:pt idx="1597">
                  <c:v>15.98</c:v>
                </c:pt>
                <c:pt idx="1598">
                  <c:v>15.99</c:v>
                </c:pt>
                <c:pt idx="1599">
                  <c:v>16</c:v>
                </c:pt>
                <c:pt idx="1600">
                  <c:v>16.010000000000002</c:v>
                </c:pt>
                <c:pt idx="1601">
                  <c:v>16.02</c:v>
                </c:pt>
                <c:pt idx="1602">
                  <c:v>16.03</c:v>
                </c:pt>
                <c:pt idx="1603">
                  <c:v>16.04</c:v>
                </c:pt>
                <c:pt idx="1604">
                  <c:v>16.05</c:v>
                </c:pt>
                <c:pt idx="1605">
                  <c:v>16.059999999999999</c:v>
                </c:pt>
                <c:pt idx="1606">
                  <c:v>16.07</c:v>
                </c:pt>
                <c:pt idx="1607">
                  <c:v>16.079999999999998</c:v>
                </c:pt>
                <c:pt idx="1608">
                  <c:v>16.09</c:v>
                </c:pt>
                <c:pt idx="1609">
                  <c:v>16.100000000000001</c:v>
                </c:pt>
                <c:pt idx="1610">
                  <c:v>16.11</c:v>
                </c:pt>
                <c:pt idx="1611">
                  <c:v>16.12</c:v>
                </c:pt>
                <c:pt idx="1612">
                  <c:v>16.13</c:v>
                </c:pt>
                <c:pt idx="1613">
                  <c:v>16.14</c:v>
                </c:pt>
                <c:pt idx="1614">
                  <c:v>16.149999999999999</c:v>
                </c:pt>
                <c:pt idx="1615">
                  <c:v>16.16</c:v>
                </c:pt>
                <c:pt idx="1616">
                  <c:v>16.170000000000002</c:v>
                </c:pt>
                <c:pt idx="1617">
                  <c:v>16.18</c:v>
                </c:pt>
                <c:pt idx="1618">
                  <c:v>16.190000000000001</c:v>
                </c:pt>
                <c:pt idx="1619">
                  <c:v>16.2</c:v>
                </c:pt>
                <c:pt idx="1620">
                  <c:v>16.21</c:v>
                </c:pt>
                <c:pt idx="1621">
                  <c:v>16.22</c:v>
                </c:pt>
                <c:pt idx="1622">
                  <c:v>16.23</c:v>
                </c:pt>
                <c:pt idx="1623">
                  <c:v>16.239999999999998</c:v>
                </c:pt>
                <c:pt idx="1624">
                  <c:v>16.25</c:v>
                </c:pt>
                <c:pt idx="1625">
                  <c:v>16.260000000000002</c:v>
                </c:pt>
                <c:pt idx="1626">
                  <c:v>16.27</c:v>
                </c:pt>
                <c:pt idx="1627">
                  <c:v>16.28</c:v>
                </c:pt>
                <c:pt idx="1628">
                  <c:v>16.29</c:v>
                </c:pt>
                <c:pt idx="1629">
                  <c:v>16.3</c:v>
                </c:pt>
                <c:pt idx="1630">
                  <c:v>16.309999999999999</c:v>
                </c:pt>
                <c:pt idx="1631">
                  <c:v>16.32</c:v>
                </c:pt>
                <c:pt idx="1632">
                  <c:v>16.329999999999998</c:v>
                </c:pt>
                <c:pt idx="1633">
                  <c:v>16.34</c:v>
                </c:pt>
                <c:pt idx="1634">
                  <c:v>16.350000000000001</c:v>
                </c:pt>
                <c:pt idx="1635">
                  <c:v>16.36</c:v>
                </c:pt>
                <c:pt idx="1636">
                  <c:v>16.37</c:v>
                </c:pt>
                <c:pt idx="1637">
                  <c:v>16.38</c:v>
                </c:pt>
                <c:pt idx="1638">
                  <c:v>16.39</c:v>
                </c:pt>
                <c:pt idx="1639">
                  <c:v>16.399999999999999</c:v>
                </c:pt>
                <c:pt idx="1640">
                  <c:v>16.41</c:v>
                </c:pt>
                <c:pt idx="1641">
                  <c:v>16.420000000000002</c:v>
                </c:pt>
                <c:pt idx="1642">
                  <c:v>16.43</c:v>
                </c:pt>
                <c:pt idx="1643">
                  <c:v>16.440000000000001</c:v>
                </c:pt>
                <c:pt idx="1644">
                  <c:v>16.45</c:v>
                </c:pt>
                <c:pt idx="1645">
                  <c:v>16.46</c:v>
                </c:pt>
                <c:pt idx="1646">
                  <c:v>16.47</c:v>
                </c:pt>
                <c:pt idx="1647">
                  <c:v>16.48</c:v>
                </c:pt>
                <c:pt idx="1648">
                  <c:v>16.489999999999998</c:v>
                </c:pt>
                <c:pt idx="1649">
                  <c:v>16.5</c:v>
                </c:pt>
                <c:pt idx="1650">
                  <c:v>16.510000000000002</c:v>
                </c:pt>
                <c:pt idx="1651">
                  <c:v>16.52</c:v>
                </c:pt>
                <c:pt idx="1652">
                  <c:v>16.53</c:v>
                </c:pt>
                <c:pt idx="1653">
                  <c:v>16.54</c:v>
                </c:pt>
                <c:pt idx="1654">
                  <c:v>16.55</c:v>
                </c:pt>
                <c:pt idx="1655">
                  <c:v>16.559999999999999</c:v>
                </c:pt>
                <c:pt idx="1656">
                  <c:v>16.57</c:v>
                </c:pt>
                <c:pt idx="1657">
                  <c:v>16.579999999999998</c:v>
                </c:pt>
                <c:pt idx="1658">
                  <c:v>16.59</c:v>
                </c:pt>
                <c:pt idx="1659">
                  <c:v>16.600000000000001</c:v>
                </c:pt>
                <c:pt idx="1660">
                  <c:v>16.61</c:v>
                </c:pt>
                <c:pt idx="1661">
                  <c:v>16.62</c:v>
                </c:pt>
                <c:pt idx="1662">
                  <c:v>16.63</c:v>
                </c:pt>
                <c:pt idx="1663">
                  <c:v>16.64</c:v>
                </c:pt>
                <c:pt idx="1664">
                  <c:v>16.649999999999999</c:v>
                </c:pt>
                <c:pt idx="1665">
                  <c:v>16.66</c:v>
                </c:pt>
                <c:pt idx="1666">
                  <c:v>16.670000000000002</c:v>
                </c:pt>
                <c:pt idx="1667">
                  <c:v>16.68</c:v>
                </c:pt>
                <c:pt idx="1668">
                  <c:v>16.690000000000001</c:v>
                </c:pt>
                <c:pt idx="1669">
                  <c:v>16.7</c:v>
                </c:pt>
                <c:pt idx="1670">
                  <c:v>16.71</c:v>
                </c:pt>
                <c:pt idx="1671">
                  <c:v>16.72</c:v>
                </c:pt>
                <c:pt idx="1672">
                  <c:v>16.73</c:v>
                </c:pt>
                <c:pt idx="1673">
                  <c:v>16.739999999999998</c:v>
                </c:pt>
                <c:pt idx="1674">
                  <c:v>16.75</c:v>
                </c:pt>
                <c:pt idx="1675">
                  <c:v>16.760000000000002</c:v>
                </c:pt>
                <c:pt idx="1676">
                  <c:v>16.77</c:v>
                </c:pt>
                <c:pt idx="1677">
                  <c:v>16.78</c:v>
                </c:pt>
                <c:pt idx="1678">
                  <c:v>16.79</c:v>
                </c:pt>
                <c:pt idx="1679">
                  <c:v>16.8</c:v>
                </c:pt>
                <c:pt idx="1680">
                  <c:v>16.809999999999999</c:v>
                </c:pt>
                <c:pt idx="1681">
                  <c:v>16.82</c:v>
                </c:pt>
                <c:pt idx="1682">
                  <c:v>16.829999999999998</c:v>
                </c:pt>
                <c:pt idx="1683">
                  <c:v>16.84</c:v>
                </c:pt>
                <c:pt idx="1684">
                  <c:v>16.850000000000001</c:v>
                </c:pt>
                <c:pt idx="1685">
                  <c:v>16.86</c:v>
                </c:pt>
                <c:pt idx="1686">
                  <c:v>16.87</c:v>
                </c:pt>
                <c:pt idx="1687">
                  <c:v>16.88</c:v>
                </c:pt>
                <c:pt idx="1688">
                  <c:v>16.89</c:v>
                </c:pt>
                <c:pt idx="1689">
                  <c:v>16.899999999999999</c:v>
                </c:pt>
                <c:pt idx="1690">
                  <c:v>16.91</c:v>
                </c:pt>
                <c:pt idx="1691">
                  <c:v>16.920000000000002</c:v>
                </c:pt>
                <c:pt idx="1692">
                  <c:v>16.93</c:v>
                </c:pt>
                <c:pt idx="1693">
                  <c:v>16.940000000000001</c:v>
                </c:pt>
                <c:pt idx="1694">
                  <c:v>16.95</c:v>
                </c:pt>
                <c:pt idx="1695">
                  <c:v>16.96</c:v>
                </c:pt>
                <c:pt idx="1696">
                  <c:v>16.97</c:v>
                </c:pt>
                <c:pt idx="1697">
                  <c:v>16.98</c:v>
                </c:pt>
                <c:pt idx="1698">
                  <c:v>16.989999999999998</c:v>
                </c:pt>
                <c:pt idx="1699">
                  <c:v>17</c:v>
                </c:pt>
                <c:pt idx="1700">
                  <c:v>17.010000000000002</c:v>
                </c:pt>
                <c:pt idx="1701">
                  <c:v>17.02</c:v>
                </c:pt>
                <c:pt idx="1702">
                  <c:v>17.03</c:v>
                </c:pt>
                <c:pt idx="1703">
                  <c:v>17.04</c:v>
                </c:pt>
                <c:pt idx="1704">
                  <c:v>17.05</c:v>
                </c:pt>
                <c:pt idx="1705">
                  <c:v>17.059999999999999</c:v>
                </c:pt>
                <c:pt idx="1706">
                  <c:v>17.07</c:v>
                </c:pt>
                <c:pt idx="1707">
                  <c:v>17.079999999999998</c:v>
                </c:pt>
                <c:pt idx="1708">
                  <c:v>17.09</c:v>
                </c:pt>
                <c:pt idx="1709">
                  <c:v>17.100000000000001</c:v>
                </c:pt>
                <c:pt idx="1710">
                  <c:v>17.11</c:v>
                </c:pt>
                <c:pt idx="1711">
                  <c:v>17.12</c:v>
                </c:pt>
                <c:pt idx="1712">
                  <c:v>17.13</c:v>
                </c:pt>
                <c:pt idx="1713">
                  <c:v>17.14</c:v>
                </c:pt>
                <c:pt idx="1714">
                  <c:v>17.149999999999999</c:v>
                </c:pt>
                <c:pt idx="1715">
                  <c:v>17.16</c:v>
                </c:pt>
                <c:pt idx="1716">
                  <c:v>17.170000000000002</c:v>
                </c:pt>
                <c:pt idx="1717">
                  <c:v>17.18</c:v>
                </c:pt>
                <c:pt idx="1718">
                  <c:v>17.190000000000001</c:v>
                </c:pt>
                <c:pt idx="1719">
                  <c:v>17.2</c:v>
                </c:pt>
                <c:pt idx="1720">
                  <c:v>17.21</c:v>
                </c:pt>
                <c:pt idx="1721">
                  <c:v>17.22</c:v>
                </c:pt>
                <c:pt idx="1722">
                  <c:v>17.23</c:v>
                </c:pt>
                <c:pt idx="1723">
                  <c:v>17.239999999999998</c:v>
                </c:pt>
                <c:pt idx="1724">
                  <c:v>17.25</c:v>
                </c:pt>
                <c:pt idx="1725">
                  <c:v>17.260000000000002</c:v>
                </c:pt>
                <c:pt idx="1726">
                  <c:v>17.27</c:v>
                </c:pt>
                <c:pt idx="1727">
                  <c:v>17.28</c:v>
                </c:pt>
                <c:pt idx="1728">
                  <c:v>17.29</c:v>
                </c:pt>
                <c:pt idx="1729">
                  <c:v>17.3</c:v>
                </c:pt>
                <c:pt idx="1730">
                  <c:v>17.309999999999999</c:v>
                </c:pt>
                <c:pt idx="1731">
                  <c:v>17.32</c:v>
                </c:pt>
                <c:pt idx="1732">
                  <c:v>17.329999999999998</c:v>
                </c:pt>
                <c:pt idx="1733">
                  <c:v>17.34</c:v>
                </c:pt>
                <c:pt idx="1734">
                  <c:v>17.350000000000001</c:v>
                </c:pt>
                <c:pt idx="1735">
                  <c:v>17.36</c:v>
                </c:pt>
                <c:pt idx="1736">
                  <c:v>17.37</c:v>
                </c:pt>
                <c:pt idx="1737">
                  <c:v>17.38</c:v>
                </c:pt>
                <c:pt idx="1738">
                  <c:v>17.39</c:v>
                </c:pt>
                <c:pt idx="1739">
                  <c:v>17.399999999999999</c:v>
                </c:pt>
                <c:pt idx="1740">
                  <c:v>17.41</c:v>
                </c:pt>
                <c:pt idx="1741">
                  <c:v>17.420000000000002</c:v>
                </c:pt>
                <c:pt idx="1742">
                  <c:v>17.43</c:v>
                </c:pt>
                <c:pt idx="1743">
                  <c:v>17.440000000000001</c:v>
                </c:pt>
                <c:pt idx="1744">
                  <c:v>17.45</c:v>
                </c:pt>
                <c:pt idx="1745">
                  <c:v>17.46</c:v>
                </c:pt>
                <c:pt idx="1746">
                  <c:v>17.47</c:v>
                </c:pt>
                <c:pt idx="1747">
                  <c:v>17.48</c:v>
                </c:pt>
                <c:pt idx="1748">
                  <c:v>17.489999999999998</c:v>
                </c:pt>
                <c:pt idx="1749">
                  <c:v>17.5</c:v>
                </c:pt>
                <c:pt idx="1750">
                  <c:v>17.510000000000002</c:v>
                </c:pt>
                <c:pt idx="1751">
                  <c:v>17.52</c:v>
                </c:pt>
                <c:pt idx="1752">
                  <c:v>17.53</c:v>
                </c:pt>
                <c:pt idx="1753">
                  <c:v>17.54</c:v>
                </c:pt>
                <c:pt idx="1754">
                  <c:v>17.55</c:v>
                </c:pt>
                <c:pt idx="1755">
                  <c:v>17.559999999999999</c:v>
                </c:pt>
                <c:pt idx="1756">
                  <c:v>17.57</c:v>
                </c:pt>
                <c:pt idx="1757">
                  <c:v>17.579999999999998</c:v>
                </c:pt>
                <c:pt idx="1758">
                  <c:v>17.59</c:v>
                </c:pt>
                <c:pt idx="1759">
                  <c:v>17.600000000000001</c:v>
                </c:pt>
                <c:pt idx="1760">
                  <c:v>17.61</c:v>
                </c:pt>
                <c:pt idx="1761">
                  <c:v>17.62</c:v>
                </c:pt>
                <c:pt idx="1762">
                  <c:v>17.63</c:v>
                </c:pt>
                <c:pt idx="1763">
                  <c:v>17.64</c:v>
                </c:pt>
                <c:pt idx="1764">
                  <c:v>17.649999999999999</c:v>
                </c:pt>
                <c:pt idx="1765">
                  <c:v>17.66</c:v>
                </c:pt>
                <c:pt idx="1766">
                  <c:v>17.670000000000002</c:v>
                </c:pt>
                <c:pt idx="1767">
                  <c:v>17.68</c:v>
                </c:pt>
                <c:pt idx="1768">
                  <c:v>17.690000000000001</c:v>
                </c:pt>
                <c:pt idx="1769">
                  <c:v>17.7</c:v>
                </c:pt>
                <c:pt idx="1770">
                  <c:v>17.71</c:v>
                </c:pt>
                <c:pt idx="1771">
                  <c:v>17.72</c:v>
                </c:pt>
                <c:pt idx="1772">
                  <c:v>17.73</c:v>
                </c:pt>
                <c:pt idx="1773">
                  <c:v>17.739999999999998</c:v>
                </c:pt>
                <c:pt idx="1774">
                  <c:v>17.75</c:v>
                </c:pt>
                <c:pt idx="1775">
                  <c:v>17.760000000000002</c:v>
                </c:pt>
                <c:pt idx="1776">
                  <c:v>17.77</c:v>
                </c:pt>
                <c:pt idx="1777">
                  <c:v>17.78</c:v>
                </c:pt>
                <c:pt idx="1778">
                  <c:v>17.79</c:v>
                </c:pt>
                <c:pt idx="1779">
                  <c:v>17.8</c:v>
                </c:pt>
                <c:pt idx="1780">
                  <c:v>17.809999999999999</c:v>
                </c:pt>
                <c:pt idx="1781">
                  <c:v>17.82</c:v>
                </c:pt>
                <c:pt idx="1782">
                  <c:v>17.829999999999998</c:v>
                </c:pt>
                <c:pt idx="1783">
                  <c:v>17.84</c:v>
                </c:pt>
                <c:pt idx="1784">
                  <c:v>17.850000000000001</c:v>
                </c:pt>
                <c:pt idx="1785">
                  <c:v>17.86</c:v>
                </c:pt>
                <c:pt idx="1786">
                  <c:v>17.87</c:v>
                </c:pt>
                <c:pt idx="1787">
                  <c:v>17.88</c:v>
                </c:pt>
                <c:pt idx="1788">
                  <c:v>17.89</c:v>
                </c:pt>
                <c:pt idx="1789">
                  <c:v>17.899999999999999</c:v>
                </c:pt>
                <c:pt idx="1790">
                  <c:v>17.91</c:v>
                </c:pt>
                <c:pt idx="1791">
                  <c:v>17.920000000000002</c:v>
                </c:pt>
                <c:pt idx="1792">
                  <c:v>17.93</c:v>
                </c:pt>
                <c:pt idx="1793">
                  <c:v>17.940000000000001</c:v>
                </c:pt>
                <c:pt idx="1794">
                  <c:v>17.95</c:v>
                </c:pt>
                <c:pt idx="1795">
                  <c:v>17.96</c:v>
                </c:pt>
                <c:pt idx="1796">
                  <c:v>17.97</c:v>
                </c:pt>
                <c:pt idx="1797">
                  <c:v>17.98</c:v>
                </c:pt>
                <c:pt idx="1798">
                  <c:v>17.989999999999998</c:v>
                </c:pt>
                <c:pt idx="1799">
                  <c:v>18</c:v>
                </c:pt>
                <c:pt idx="1800">
                  <c:v>18.010000000000002</c:v>
                </c:pt>
                <c:pt idx="1801">
                  <c:v>18.02</c:v>
                </c:pt>
                <c:pt idx="1802">
                  <c:v>18.03</c:v>
                </c:pt>
                <c:pt idx="1803">
                  <c:v>18.04</c:v>
                </c:pt>
                <c:pt idx="1804">
                  <c:v>18.05</c:v>
                </c:pt>
                <c:pt idx="1805">
                  <c:v>18.059999999999999</c:v>
                </c:pt>
                <c:pt idx="1806">
                  <c:v>18.07</c:v>
                </c:pt>
                <c:pt idx="1807">
                  <c:v>18.079999999999998</c:v>
                </c:pt>
                <c:pt idx="1808">
                  <c:v>18.09</c:v>
                </c:pt>
                <c:pt idx="1809">
                  <c:v>18.100000000000001</c:v>
                </c:pt>
                <c:pt idx="1810">
                  <c:v>18.11</c:v>
                </c:pt>
                <c:pt idx="1811">
                  <c:v>18.12</c:v>
                </c:pt>
                <c:pt idx="1812">
                  <c:v>18.13</c:v>
                </c:pt>
                <c:pt idx="1813">
                  <c:v>18.14</c:v>
                </c:pt>
                <c:pt idx="1814">
                  <c:v>18.149999999999999</c:v>
                </c:pt>
                <c:pt idx="1815">
                  <c:v>18.16</c:v>
                </c:pt>
                <c:pt idx="1816">
                  <c:v>18.170000000000002</c:v>
                </c:pt>
                <c:pt idx="1817">
                  <c:v>18.18</c:v>
                </c:pt>
                <c:pt idx="1818">
                  <c:v>18.190000000000001</c:v>
                </c:pt>
                <c:pt idx="1819">
                  <c:v>18.2</c:v>
                </c:pt>
                <c:pt idx="1820">
                  <c:v>18.21</c:v>
                </c:pt>
                <c:pt idx="1821">
                  <c:v>18.22</c:v>
                </c:pt>
                <c:pt idx="1822">
                  <c:v>18.23</c:v>
                </c:pt>
                <c:pt idx="1823">
                  <c:v>18.239999999999998</c:v>
                </c:pt>
                <c:pt idx="1824">
                  <c:v>18.25</c:v>
                </c:pt>
                <c:pt idx="1825">
                  <c:v>18.260000000000002</c:v>
                </c:pt>
                <c:pt idx="1826">
                  <c:v>18.27</c:v>
                </c:pt>
                <c:pt idx="1827">
                  <c:v>18.28</c:v>
                </c:pt>
                <c:pt idx="1828">
                  <c:v>18.29</c:v>
                </c:pt>
                <c:pt idx="1829">
                  <c:v>18.3</c:v>
                </c:pt>
                <c:pt idx="1830">
                  <c:v>18.309999999999999</c:v>
                </c:pt>
                <c:pt idx="1831">
                  <c:v>18.32</c:v>
                </c:pt>
                <c:pt idx="1832">
                  <c:v>18.329999999999998</c:v>
                </c:pt>
                <c:pt idx="1833">
                  <c:v>18.34</c:v>
                </c:pt>
                <c:pt idx="1834">
                  <c:v>18.350000000000001</c:v>
                </c:pt>
                <c:pt idx="1835">
                  <c:v>18.36</c:v>
                </c:pt>
                <c:pt idx="1836">
                  <c:v>18.37</c:v>
                </c:pt>
                <c:pt idx="1837">
                  <c:v>18.38</c:v>
                </c:pt>
                <c:pt idx="1838">
                  <c:v>18.39</c:v>
                </c:pt>
                <c:pt idx="1839">
                  <c:v>18.399999999999999</c:v>
                </c:pt>
                <c:pt idx="1840">
                  <c:v>18.41</c:v>
                </c:pt>
                <c:pt idx="1841">
                  <c:v>18.420000000000002</c:v>
                </c:pt>
                <c:pt idx="1842">
                  <c:v>18.43</c:v>
                </c:pt>
                <c:pt idx="1843">
                  <c:v>18.440000000000001</c:v>
                </c:pt>
                <c:pt idx="1844">
                  <c:v>18.45</c:v>
                </c:pt>
                <c:pt idx="1845">
                  <c:v>18.46</c:v>
                </c:pt>
                <c:pt idx="1846">
                  <c:v>18.47</c:v>
                </c:pt>
                <c:pt idx="1847">
                  <c:v>18.48</c:v>
                </c:pt>
                <c:pt idx="1848">
                  <c:v>18.489999999999998</c:v>
                </c:pt>
                <c:pt idx="1849">
                  <c:v>18.5</c:v>
                </c:pt>
                <c:pt idx="1850">
                  <c:v>18.510000000000002</c:v>
                </c:pt>
                <c:pt idx="1851">
                  <c:v>18.52</c:v>
                </c:pt>
                <c:pt idx="1852">
                  <c:v>18.53</c:v>
                </c:pt>
                <c:pt idx="1853">
                  <c:v>18.54</c:v>
                </c:pt>
                <c:pt idx="1854">
                  <c:v>18.55</c:v>
                </c:pt>
                <c:pt idx="1855">
                  <c:v>18.559999999999999</c:v>
                </c:pt>
                <c:pt idx="1856">
                  <c:v>18.57</c:v>
                </c:pt>
                <c:pt idx="1857">
                  <c:v>18.579999999999998</c:v>
                </c:pt>
                <c:pt idx="1858">
                  <c:v>18.59</c:v>
                </c:pt>
                <c:pt idx="1859">
                  <c:v>18.600000000000001</c:v>
                </c:pt>
                <c:pt idx="1860">
                  <c:v>18.61</c:v>
                </c:pt>
                <c:pt idx="1861">
                  <c:v>18.62</c:v>
                </c:pt>
                <c:pt idx="1862">
                  <c:v>18.63</c:v>
                </c:pt>
                <c:pt idx="1863">
                  <c:v>18.64</c:v>
                </c:pt>
                <c:pt idx="1864">
                  <c:v>18.649999999999999</c:v>
                </c:pt>
                <c:pt idx="1865">
                  <c:v>18.66</c:v>
                </c:pt>
                <c:pt idx="1866">
                  <c:v>18.670000000000002</c:v>
                </c:pt>
                <c:pt idx="1867">
                  <c:v>18.68</c:v>
                </c:pt>
                <c:pt idx="1868">
                  <c:v>18.690000000000001</c:v>
                </c:pt>
                <c:pt idx="1869">
                  <c:v>18.7</c:v>
                </c:pt>
                <c:pt idx="1870">
                  <c:v>18.71</c:v>
                </c:pt>
                <c:pt idx="1871">
                  <c:v>18.72</c:v>
                </c:pt>
                <c:pt idx="1872">
                  <c:v>18.73</c:v>
                </c:pt>
                <c:pt idx="1873">
                  <c:v>18.739999999999998</c:v>
                </c:pt>
                <c:pt idx="1874">
                  <c:v>18.75</c:v>
                </c:pt>
                <c:pt idx="1875">
                  <c:v>18.760000000000002</c:v>
                </c:pt>
                <c:pt idx="1876">
                  <c:v>18.77</c:v>
                </c:pt>
                <c:pt idx="1877">
                  <c:v>18.78</c:v>
                </c:pt>
                <c:pt idx="1878">
                  <c:v>18.79</c:v>
                </c:pt>
                <c:pt idx="1879">
                  <c:v>18.8</c:v>
                </c:pt>
                <c:pt idx="1880">
                  <c:v>18.809999999999999</c:v>
                </c:pt>
                <c:pt idx="1881">
                  <c:v>18.82</c:v>
                </c:pt>
                <c:pt idx="1882">
                  <c:v>18.829999999999998</c:v>
                </c:pt>
                <c:pt idx="1883">
                  <c:v>18.84</c:v>
                </c:pt>
                <c:pt idx="1884">
                  <c:v>18.850000000000001</c:v>
                </c:pt>
                <c:pt idx="1885">
                  <c:v>18.86</c:v>
                </c:pt>
                <c:pt idx="1886">
                  <c:v>18.87</c:v>
                </c:pt>
                <c:pt idx="1887">
                  <c:v>18.88</c:v>
                </c:pt>
                <c:pt idx="1888">
                  <c:v>18.89</c:v>
                </c:pt>
                <c:pt idx="1889">
                  <c:v>18.899999999999999</c:v>
                </c:pt>
                <c:pt idx="1890">
                  <c:v>18.91</c:v>
                </c:pt>
                <c:pt idx="1891">
                  <c:v>18.920000000000002</c:v>
                </c:pt>
                <c:pt idx="1892">
                  <c:v>18.93</c:v>
                </c:pt>
                <c:pt idx="1893">
                  <c:v>18.940000000000001</c:v>
                </c:pt>
                <c:pt idx="1894">
                  <c:v>18.95</c:v>
                </c:pt>
                <c:pt idx="1895">
                  <c:v>18.96</c:v>
                </c:pt>
                <c:pt idx="1896">
                  <c:v>18.97</c:v>
                </c:pt>
                <c:pt idx="1897">
                  <c:v>18.98</c:v>
                </c:pt>
                <c:pt idx="1898">
                  <c:v>18.989999999999998</c:v>
                </c:pt>
                <c:pt idx="1899">
                  <c:v>19</c:v>
                </c:pt>
                <c:pt idx="1900">
                  <c:v>19.010000000000002</c:v>
                </c:pt>
                <c:pt idx="1901">
                  <c:v>19.02</c:v>
                </c:pt>
                <c:pt idx="1902">
                  <c:v>19.03</c:v>
                </c:pt>
                <c:pt idx="1903">
                  <c:v>19.04</c:v>
                </c:pt>
                <c:pt idx="1904">
                  <c:v>19.05</c:v>
                </c:pt>
                <c:pt idx="1905">
                  <c:v>19.059999999999999</c:v>
                </c:pt>
                <c:pt idx="1906">
                  <c:v>19.07</c:v>
                </c:pt>
                <c:pt idx="1907">
                  <c:v>19.079999999999998</c:v>
                </c:pt>
                <c:pt idx="1908">
                  <c:v>19.09</c:v>
                </c:pt>
                <c:pt idx="1909">
                  <c:v>19.100000000000001</c:v>
                </c:pt>
                <c:pt idx="1910">
                  <c:v>19.11</c:v>
                </c:pt>
                <c:pt idx="1911">
                  <c:v>19.12</c:v>
                </c:pt>
                <c:pt idx="1912">
                  <c:v>19.13</c:v>
                </c:pt>
                <c:pt idx="1913">
                  <c:v>19.14</c:v>
                </c:pt>
                <c:pt idx="1914">
                  <c:v>19.149999999999999</c:v>
                </c:pt>
                <c:pt idx="1915">
                  <c:v>19.16</c:v>
                </c:pt>
                <c:pt idx="1916">
                  <c:v>19.170000000000002</c:v>
                </c:pt>
                <c:pt idx="1917">
                  <c:v>19.18</c:v>
                </c:pt>
                <c:pt idx="1918">
                  <c:v>19.190000000000001</c:v>
                </c:pt>
                <c:pt idx="1919">
                  <c:v>19.2</c:v>
                </c:pt>
                <c:pt idx="1920">
                  <c:v>19.21</c:v>
                </c:pt>
                <c:pt idx="1921">
                  <c:v>19.22</c:v>
                </c:pt>
                <c:pt idx="1922">
                  <c:v>19.23</c:v>
                </c:pt>
                <c:pt idx="1923">
                  <c:v>19.239999999999998</c:v>
                </c:pt>
                <c:pt idx="1924">
                  <c:v>19.25</c:v>
                </c:pt>
                <c:pt idx="1925">
                  <c:v>19.260000000000002</c:v>
                </c:pt>
                <c:pt idx="1926">
                  <c:v>19.27</c:v>
                </c:pt>
                <c:pt idx="1927">
                  <c:v>19.28</c:v>
                </c:pt>
                <c:pt idx="1928">
                  <c:v>19.29</c:v>
                </c:pt>
                <c:pt idx="1929">
                  <c:v>19.3</c:v>
                </c:pt>
                <c:pt idx="1930">
                  <c:v>19.309999999999999</c:v>
                </c:pt>
                <c:pt idx="1931">
                  <c:v>19.32</c:v>
                </c:pt>
                <c:pt idx="1932">
                  <c:v>19.329999999999998</c:v>
                </c:pt>
                <c:pt idx="1933">
                  <c:v>19.34</c:v>
                </c:pt>
                <c:pt idx="1934">
                  <c:v>19.350000000000001</c:v>
                </c:pt>
                <c:pt idx="1935">
                  <c:v>19.36</c:v>
                </c:pt>
                <c:pt idx="1936">
                  <c:v>19.37</c:v>
                </c:pt>
                <c:pt idx="1937">
                  <c:v>19.38</c:v>
                </c:pt>
                <c:pt idx="1938">
                  <c:v>19.39</c:v>
                </c:pt>
                <c:pt idx="1939">
                  <c:v>19.399999999999999</c:v>
                </c:pt>
                <c:pt idx="1940">
                  <c:v>19.41</c:v>
                </c:pt>
                <c:pt idx="1941">
                  <c:v>19.420000000000002</c:v>
                </c:pt>
                <c:pt idx="1942">
                  <c:v>19.43</c:v>
                </c:pt>
                <c:pt idx="1943">
                  <c:v>19.440000000000001</c:v>
                </c:pt>
                <c:pt idx="1944">
                  <c:v>19.45</c:v>
                </c:pt>
                <c:pt idx="1945">
                  <c:v>19.46</c:v>
                </c:pt>
                <c:pt idx="1946">
                  <c:v>19.47</c:v>
                </c:pt>
                <c:pt idx="1947">
                  <c:v>19.48</c:v>
                </c:pt>
                <c:pt idx="1948">
                  <c:v>19.489999999999998</c:v>
                </c:pt>
                <c:pt idx="1949">
                  <c:v>19.5</c:v>
                </c:pt>
                <c:pt idx="1950">
                  <c:v>19.510000000000002</c:v>
                </c:pt>
                <c:pt idx="1951">
                  <c:v>19.52</c:v>
                </c:pt>
                <c:pt idx="1952">
                  <c:v>19.53</c:v>
                </c:pt>
                <c:pt idx="1953">
                  <c:v>19.54</c:v>
                </c:pt>
                <c:pt idx="1954">
                  <c:v>19.55</c:v>
                </c:pt>
                <c:pt idx="1955">
                  <c:v>19.559999999999999</c:v>
                </c:pt>
                <c:pt idx="1956">
                  <c:v>19.57</c:v>
                </c:pt>
                <c:pt idx="1957">
                  <c:v>19.579999999999998</c:v>
                </c:pt>
                <c:pt idx="1958">
                  <c:v>19.59</c:v>
                </c:pt>
                <c:pt idx="1959">
                  <c:v>19.600000000000001</c:v>
                </c:pt>
                <c:pt idx="1960">
                  <c:v>19.61</c:v>
                </c:pt>
                <c:pt idx="1961">
                  <c:v>19.62</c:v>
                </c:pt>
                <c:pt idx="1962">
                  <c:v>19.63</c:v>
                </c:pt>
                <c:pt idx="1963">
                  <c:v>19.64</c:v>
                </c:pt>
                <c:pt idx="1964">
                  <c:v>19.649999999999999</c:v>
                </c:pt>
                <c:pt idx="1965">
                  <c:v>19.66</c:v>
                </c:pt>
                <c:pt idx="1966">
                  <c:v>19.670000000000002</c:v>
                </c:pt>
                <c:pt idx="1967">
                  <c:v>19.68</c:v>
                </c:pt>
                <c:pt idx="1968">
                  <c:v>19.690000000000001</c:v>
                </c:pt>
                <c:pt idx="1969">
                  <c:v>19.7</c:v>
                </c:pt>
                <c:pt idx="1970">
                  <c:v>19.71</c:v>
                </c:pt>
                <c:pt idx="1971">
                  <c:v>19.72</c:v>
                </c:pt>
                <c:pt idx="1972">
                  <c:v>19.73</c:v>
                </c:pt>
                <c:pt idx="1973">
                  <c:v>19.739999999999998</c:v>
                </c:pt>
                <c:pt idx="1974">
                  <c:v>19.75</c:v>
                </c:pt>
                <c:pt idx="1975">
                  <c:v>19.760000000000002</c:v>
                </c:pt>
                <c:pt idx="1976">
                  <c:v>19.77</c:v>
                </c:pt>
                <c:pt idx="1977">
                  <c:v>19.78</c:v>
                </c:pt>
                <c:pt idx="1978">
                  <c:v>19.79</c:v>
                </c:pt>
                <c:pt idx="1979">
                  <c:v>19.8</c:v>
                </c:pt>
                <c:pt idx="1980">
                  <c:v>19.809999999999999</c:v>
                </c:pt>
                <c:pt idx="1981">
                  <c:v>19.82</c:v>
                </c:pt>
                <c:pt idx="1982">
                  <c:v>19.829999999999998</c:v>
                </c:pt>
                <c:pt idx="1983">
                  <c:v>19.84</c:v>
                </c:pt>
                <c:pt idx="1984">
                  <c:v>19.850000000000001</c:v>
                </c:pt>
                <c:pt idx="1985">
                  <c:v>19.86</c:v>
                </c:pt>
                <c:pt idx="1986">
                  <c:v>19.87</c:v>
                </c:pt>
                <c:pt idx="1987">
                  <c:v>19.88</c:v>
                </c:pt>
                <c:pt idx="1988">
                  <c:v>19.89</c:v>
                </c:pt>
                <c:pt idx="1989">
                  <c:v>19.899999999999999</c:v>
                </c:pt>
                <c:pt idx="1990">
                  <c:v>19.91</c:v>
                </c:pt>
                <c:pt idx="1991">
                  <c:v>19.920000000000002</c:v>
                </c:pt>
                <c:pt idx="1992">
                  <c:v>19.93</c:v>
                </c:pt>
                <c:pt idx="1993">
                  <c:v>19.940000000000001</c:v>
                </c:pt>
                <c:pt idx="1994">
                  <c:v>19.95</c:v>
                </c:pt>
                <c:pt idx="1995">
                  <c:v>19.96</c:v>
                </c:pt>
                <c:pt idx="1996">
                  <c:v>19.97</c:v>
                </c:pt>
                <c:pt idx="1997">
                  <c:v>19.98</c:v>
                </c:pt>
                <c:pt idx="1998">
                  <c:v>19.989999999999998</c:v>
                </c:pt>
                <c:pt idx="1999">
                  <c:v>20</c:v>
                </c:pt>
              </c:numCache>
            </c:numRef>
          </c:xVal>
          <c:yVal>
            <c:numRef>
              <c:f>Hárok1!$D$21:$D$2020</c:f>
              <c:numCache>
                <c:formatCode>General</c:formatCode>
                <c:ptCount val="2000"/>
                <c:pt idx="0">
                  <c:v>0.49751243781094534</c:v>
                </c:pt>
                <c:pt idx="1">
                  <c:v>0.99009900990099009</c:v>
                </c:pt>
                <c:pt idx="2">
                  <c:v>1.4778325123152711</c:v>
                </c:pt>
                <c:pt idx="3">
                  <c:v>1.9607843137254901</c:v>
                </c:pt>
                <c:pt idx="4">
                  <c:v>2.4390243902439028</c:v>
                </c:pt>
                <c:pt idx="5">
                  <c:v>2.912621359223301</c:v>
                </c:pt>
                <c:pt idx="6">
                  <c:v>3.3816425120772955</c:v>
                </c:pt>
                <c:pt idx="7">
                  <c:v>3.8461538461538458</c:v>
                </c:pt>
                <c:pt idx="8">
                  <c:v>4.3062200956937806</c:v>
                </c:pt>
                <c:pt idx="9">
                  <c:v>4.7619047619047619</c:v>
                </c:pt>
                <c:pt idx="10">
                  <c:v>5.2132701421800949</c:v>
                </c:pt>
                <c:pt idx="11">
                  <c:v>5.6603773584905657</c:v>
                </c:pt>
                <c:pt idx="12">
                  <c:v>6.103286384976526</c:v>
                </c:pt>
                <c:pt idx="13">
                  <c:v>6.5420560747663554</c:v>
                </c:pt>
                <c:pt idx="14">
                  <c:v>6.9767441860465116</c:v>
                </c:pt>
                <c:pt idx="15">
                  <c:v>7.4074074074074066</c:v>
                </c:pt>
                <c:pt idx="16">
                  <c:v>7.8341013824884795</c:v>
                </c:pt>
                <c:pt idx="17">
                  <c:v>8.2568807339449535</c:v>
                </c:pt>
                <c:pt idx="18">
                  <c:v>8.6757990867579906</c:v>
                </c:pt>
                <c:pt idx="19">
                  <c:v>9.0909090909090899</c:v>
                </c:pt>
                <c:pt idx="20">
                  <c:v>9.502262443438914</c:v>
                </c:pt>
                <c:pt idx="21">
                  <c:v>9.9099099099099082</c:v>
                </c:pt>
                <c:pt idx="22">
                  <c:v>10.31390134529148</c:v>
                </c:pt>
                <c:pt idx="23">
                  <c:v>10.714285714285714</c:v>
                </c:pt>
                <c:pt idx="24">
                  <c:v>11.111111111111111</c:v>
                </c:pt>
                <c:pt idx="25">
                  <c:v>11.504424778761063</c:v>
                </c:pt>
                <c:pt idx="26">
                  <c:v>11.894273127753303</c:v>
                </c:pt>
                <c:pt idx="27">
                  <c:v>12.280701754385966</c:v>
                </c:pt>
                <c:pt idx="28">
                  <c:v>12.663755458515283</c:v>
                </c:pt>
                <c:pt idx="29">
                  <c:v>13.043478260869566</c:v>
                </c:pt>
                <c:pt idx="30">
                  <c:v>13.419913419913419</c:v>
                </c:pt>
                <c:pt idx="31">
                  <c:v>13.793103448275863</c:v>
                </c:pt>
                <c:pt idx="32">
                  <c:v>14.163090128755364</c:v>
                </c:pt>
                <c:pt idx="33">
                  <c:v>14.529914529914532</c:v>
                </c:pt>
                <c:pt idx="34">
                  <c:v>14.893617021276595</c:v>
                </c:pt>
                <c:pt idx="35">
                  <c:v>15.254237288135593</c:v>
                </c:pt>
                <c:pt idx="36">
                  <c:v>15.61181434599156</c:v>
                </c:pt>
                <c:pt idx="37">
                  <c:v>15.966386554621849</c:v>
                </c:pt>
                <c:pt idx="38">
                  <c:v>16.317991631799163</c:v>
                </c:pt>
                <c:pt idx="39">
                  <c:v>16.666666666666668</c:v>
                </c:pt>
                <c:pt idx="40">
                  <c:v>17.012448132780083</c:v>
                </c:pt>
                <c:pt idx="41">
                  <c:v>17.355371900826448</c:v>
                </c:pt>
                <c:pt idx="42">
                  <c:v>17.695473251028805</c:v>
                </c:pt>
                <c:pt idx="43">
                  <c:v>18.032786885245901</c:v>
                </c:pt>
                <c:pt idx="44">
                  <c:v>18.367346938775508</c:v>
                </c:pt>
                <c:pt idx="45">
                  <c:v>18.699186991869919</c:v>
                </c:pt>
                <c:pt idx="46">
                  <c:v>19.028340080971663</c:v>
                </c:pt>
                <c:pt idx="47">
                  <c:v>19.35483870967742</c:v>
                </c:pt>
                <c:pt idx="48">
                  <c:v>19.678714859437751</c:v>
                </c:pt>
                <c:pt idx="49">
                  <c:v>20</c:v>
                </c:pt>
                <c:pt idx="50">
                  <c:v>20.318725099601597</c:v>
                </c:pt>
                <c:pt idx="51">
                  <c:v>20.634920634920636</c:v>
                </c:pt>
                <c:pt idx="52">
                  <c:v>20.948616600790512</c:v>
                </c:pt>
                <c:pt idx="53">
                  <c:v>21.259842519685041</c:v>
                </c:pt>
                <c:pt idx="54">
                  <c:v>21.568627450980397</c:v>
                </c:pt>
                <c:pt idx="55">
                  <c:v>21.875000000000004</c:v>
                </c:pt>
                <c:pt idx="56">
                  <c:v>22.178988326848248</c:v>
                </c:pt>
                <c:pt idx="57">
                  <c:v>22.480620155038757</c:v>
                </c:pt>
                <c:pt idx="58">
                  <c:v>22.779922779922781</c:v>
                </c:pt>
                <c:pt idx="59">
                  <c:v>23.076923076923077</c:v>
                </c:pt>
                <c:pt idx="60">
                  <c:v>23.371647509578544</c:v>
                </c:pt>
                <c:pt idx="61">
                  <c:v>23.664122137404579</c:v>
                </c:pt>
                <c:pt idx="62">
                  <c:v>23.954372623574145</c:v>
                </c:pt>
                <c:pt idx="63">
                  <c:v>24.242424242424242</c:v>
                </c:pt>
                <c:pt idx="64">
                  <c:v>24.528301886792455</c:v>
                </c:pt>
                <c:pt idx="65">
                  <c:v>24.81203007518797</c:v>
                </c:pt>
                <c:pt idx="66">
                  <c:v>25.0936329588015</c:v>
                </c:pt>
                <c:pt idx="67">
                  <c:v>25.373134328358208</c:v>
                </c:pt>
                <c:pt idx="68">
                  <c:v>25.650557620817846</c:v>
                </c:pt>
                <c:pt idx="69">
                  <c:v>25.925925925925924</c:v>
                </c:pt>
                <c:pt idx="70">
                  <c:v>26.199261992619927</c:v>
                </c:pt>
                <c:pt idx="71">
                  <c:v>26.47058823529412</c:v>
                </c:pt>
                <c:pt idx="72">
                  <c:v>26.739926739926741</c:v>
                </c:pt>
                <c:pt idx="73">
                  <c:v>27.007299270072991</c:v>
                </c:pt>
                <c:pt idx="74">
                  <c:v>27.272727272727273</c:v>
                </c:pt>
                <c:pt idx="75">
                  <c:v>27.536231884057973</c:v>
                </c:pt>
                <c:pt idx="76">
                  <c:v>27.797833935018051</c:v>
                </c:pt>
                <c:pt idx="77">
                  <c:v>28.057553956834528</c:v>
                </c:pt>
                <c:pt idx="78">
                  <c:v>28.315412186379927</c:v>
                </c:pt>
                <c:pt idx="79">
                  <c:v>28.571428571428573</c:v>
                </c:pt>
                <c:pt idx="80">
                  <c:v>28.82562277580071</c:v>
                </c:pt>
                <c:pt idx="81">
                  <c:v>29.078014184397166</c:v>
                </c:pt>
                <c:pt idx="82">
                  <c:v>29.328621908127207</c:v>
                </c:pt>
                <c:pt idx="83">
                  <c:v>29.577464788732396</c:v>
                </c:pt>
                <c:pt idx="84">
                  <c:v>29.82456140350877</c:v>
                </c:pt>
                <c:pt idx="85">
                  <c:v>30.06993006993007</c:v>
                </c:pt>
                <c:pt idx="86">
                  <c:v>30.313588850174217</c:v>
                </c:pt>
                <c:pt idx="87">
                  <c:v>30.555555555555557</c:v>
                </c:pt>
                <c:pt idx="88">
                  <c:v>30.79584775086505</c:v>
                </c:pt>
                <c:pt idx="89">
                  <c:v>31.03448275862069</c:v>
                </c:pt>
                <c:pt idx="90">
                  <c:v>31.27147766323024</c:v>
                </c:pt>
                <c:pt idx="91">
                  <c:v>31.506849315068493</c:v>
                </c:pt>
                <c:pt idx="92">
                  <c:v>31.740614334470987</c:v>
                </c:pt>
                <c:pt idx="93">
                  <c:v>31.972789115646258</c:v>
                </c:pt>
                <c:pt idx="94">
                  <c:v>32.20338983050847</c:v>
                </c:pt>
                <c:pt idx="95">
                  <c:v>32.432432432432435</c:v>
                </c:pt>
                <c:pt idx="96">
                  <c:v>32.659932659932664</c:v>
                </c:pt>
                <c:pt idx="97">
                  <c:v>32.885906040268459</c:v>
                </c:pt>
                <c:pt idx="98">
                  <c:v>33.110367892976583</c:v>
                </c:pt>
                <c:pt idx="99">
                  <c:v>33.333333333333336</c:v>
                </c:pt>
                <c:pt idx="100">
                  <c:v>33.55481727574751</c:v>
                </c:pt>
                <c:pt idx="101">
                  <c:v>33.774834437086092</c:v>
                </c:pt>
                <c:pt idx="102">
                  <c:v>33.993399339933994</c:v>
                </c:pt>
                <c:pt idx="103">
                  <c:v>34.210526315789473</c:v>
                </c:pt>
                <c:pt idx="104">
                  <c:v>34.426229508196727</c:v>
                </c:pt>
                <c:pt idx="105">
                  <c:v>34.640522875816991</c:v>
                </c:pt>
                <c:pt idx="106">
                  <c:v>34.853420195439739</c:v>
                </c:pt>
                <c:pt idx="107">
                  <c:v>35.064935064935064</c:v>
                </c:pt>
                <c:pt idx="108">
                  <c:v>35.275080906148872</c:v>
                </c:pt>
                <c:pt idx="109">
                  <c:v>35.483870967741936</c:v>
                </c:pt>
                <c:pt idx="110">
                  <c:v>35.69131832797428</c:v>
                </c:pt>
                <c:pt idx="111">
                  <c:v>35.897435897435898</c:v>
                </c:pt>
                <c:pt idx="112">
                  <c:v>36.102236421725237</c:v>
                </c:pt>
                <c:pt idx="113">
                  <c:v>36.30573248407643</c:v>
                </c:pt>
                <c:pt idx="114">
                  <c:v>36.507936507936506</c:v>
                </c:pt>
                <c:pt idx="115">
                  <c:v>36.708860759493668</c:v>
                </c:pt>
                <c:pt idx="116">
                  <c:v>36.90851735015773</c:v>
                </c:pt>
                <c:pt idx="117">
                  <c:v>37.106918238993714</c:v>
                </c:pt>
                <c:pt idx="118">
                  <c:v>37.304075235109721</c:v>
                </c:pt>
                <c:pt idx="119">
                  <c:v>37.5</c:v>
                </c:pt>
                <c:pt idx="120">
                  <c:v>37.694704049844241</c:v>
                </c:pt>
                <c:pt idx="121">
                  <c:v>37.88819875776398</c:v>
                </c:pt>
                <c:pt idx="122">
                  <c:v>38.080495356037154</c:v>
                </c:pt>
                <c:pt idx="123">
                  <c:v>38.271604938271601</c:v>
                </c:pt>
                <c:pt idx="124">
                  <c:v>38.46153846153846</c:v>
                </c:pt>
                <c:pt idx="125">
                  <c:v>38.650306748466264</c:v>
                </c:pt>
                <c:pt idx="126">
                  <c:v>38.837920489296636</c:v>
                </c:pt>
                <c:pt idx="127">
                  <c:v>39.024390243902438</c:v>
                </c:pt>
                <c:pt idx="128">
                  <c:v>39.209726443769</c:v>
                </c:pt>
                <c:pt idx="129">
                  <c:v>39.393939393939398</c:v>
                </c:pt>
                <c:pt idx="130">
                  <c:v>39.577039274924473</c:v>
                </c:pt>
                <c:pt idx="131">
                  <c:v>39.75903614457831</c:v>
                </c:pt>
                <c:pt idx="132">
                  <c:v>39.93993993993994</c:v>
                </c:pt>
                <c:pt idx="133">
                  <c:v>40.119760479041915</c:v>
                </c:pt>
                <c:pt idx="134">
                  <c:v>40.298507462686565</c:v>
                </c:pt>
                <c:pt idx="135">
                  <c:v>40.476190476190474</c:v>
                </c:pt>
                <c:pt idx="136">
                  <c:v>40.652818991097924</c:v>
                </c:pt>
                <c:pt idx="137">
                  <c:v>40.828402366863905</c:v>
                </c:pt>
                <c:pt idx="138">
                  <c:v>41.002949852507378</c:v>
                </c:pt>
                <c:pt idx="139">
                  <c:v>41.176470588235297</c:v>
                </c:pt>
                <c:pt idx="140">
                  <c:v>41.348973607038118</c:v>
                </c:pt>
                <c:pt idx="141">
                  <c:v>41.520467836257311</c:v>
                </c:pt>
                <c:pt idx="142">
                  <c:v>41.690962099125365</c:v>
                </c:pt>
                <c:pt idx="143">
                  <c:v>41.860465116279073</c:v>
                </c:pt>
                <c:pt idx="144">
                  <c:v>42.028985507246375</c:v>
                </c:pt>
                <c:pt idx="145">
                  <c:v>42.196531791907518</c:v>
                </c:pt>
                <c:pt idx="146">
                  <c:v>42.363112391930841</c:v>
                </c:pt>
                <c:pt idx="147">
                  <c:v>42.52873563218391</c:v>
                </c:pt>
                <c:pt idx="148">
                  <c:v>42.693409742120345</c:v>
                </c:pt>
                <c:pt idx="149">
                  <c:v>42.857142857142854</c:v>
                </c:pt>
                <c:pt idx="150">
                  <c:v>43.019943019943021</c:v>
                </c:pt>
                <c:pt idx="151">
                  <c:v>43.18181818181818</c:v>
                </c:pt>
                <c:pt idx="152">
                  <c:v>43.342776203966004</c:v>
                </c:pt>
                <c:pt idx="153">
                  <c:v>43.502824858757059</c:v>
                </c:pt>
                <c:pt idx="154">
                  <c:v>43.661971830985919</c:v>
                </c:pt>
                <c:pt idx="155">
                  <c:v>43.82022471910112</c:v>
                </c:pt>
                <c:pt idx="156">
                  <c:v>43.977591036414559</c:v>
                </c:pt>
                <c:pt idx="157">
                  <c:v>44.134078212290504</c:v>
                </c:pt>
                <c:pt idx="158">
                  <c:v>44.289693593314766</c:v>
                </c:pt>
                <c:pt idx="159">
                  <c:v>44.444444444444443</c:v>
                </c:pt>
                <c:pt idx="160">
                  <c:v>44.5983379501385</c:v>
                </c:pt>
                <c:pt idx="161">
                  <c:v>44.751381215469614</c:v>
                </c:pt>
                <c:pt idx="162">
                  <c:v>44.903581267217632</c:v>
                </c:pt>
                <c:pt idx="163">
                  <c:v>45.054945054945058</c:v>
                </c:pt>
                <c:pt idx="164">
                  <c:v>45.205479452054796</c:v>
                </c:pt>
                <c:pt idx="165">
                  <c:v>45.355191256830601</c:v>
                </c:pt>
                <c:pt idx="166">
                  <c:v>45.504087193460492</c:v>
                </c:pt>
                <c:pt idx="167">
                  <c:v>45.652173913043484</c:v>
                </c:pt>
                <c:pt idx="168">
                  <c:v>45.799457994579946</c:v>
                </c:pt>
                <c:pt idx="169">
                  <c:v>45.945945945945944</c:v>
                </c:pt>
                <c:pt idx="170">
                  <c:v>46.091644204851754</c:v>
                </c:pt>
                <c:pt idx="171">
                  <c:v>46.236559139784951</c:v>
                </c:pt>
                <c:pt idx="172">
                  <c:v>46.380697050938338</c:v>
                </c:pt>
                <c:pt idx="173">
                  <c:v>46.524064171122994</c:v>
                </c:pt>
                <c:pt idx="174">
                  <c:v>46.666666666666664</c:v>
                </c:pt>
                <c:pt idx="175">
                  <c:v>46.808510638297875</c:v>
                </c:pt>
                <c:pt idx="176">
                  <c:v>46.949602122015918</c:v>
                </c:pt>
                <c:pt idx="177">
                  <c:v>47.089947089947088</c:v>
                </c:pt>
                <c:pt idx="178">
                  <c:v>47.229551451187334</c:v>
                </c:pt>
                <c:pt idx="179">
                  <c:v>47.368421052631582</c:v>
                </c:pt>
                <c:pt idx="180">
                  <c:v>47.506561679790025</c:v>
                </c:pt>
                <c:pt idx="181">
                  <c:v>47.643979057591622</c:v>
                </c:pt>
                <c:pt idx="182">
                  <c:v>47.780678851174933</c:v>
                </c:pt>
                <c:pt idx="183">
                  <c:v>47.916666666666671</c:v>
                </c:pt>
                <c:pt idx="184">
                  <c:v>48.051948051948052</c:v>
                </c:pt>
                <c:pt idx="185">
                  <c:v>48.18652849740932</c:v>
                </c:pt>
                <c:pt idx="186">
                  <c:v>48.320413436692505</c:v>
                </c:pt>
                <c:pt idx="187">
                  <c:v>48.453608247422679</c:v>
                </c:pt>
                <c:pt idx="188">
                  <c:v>48.586118251928028</c:v>
                </c:pt>
                <c:pt idx="189">
                  <c:v>48.717948717948723</c:v>
                </c:pt>
                <c:pt idx="190">
                  <c:v>48.849104859335036</c:v>
                </c:pt>
                <c:pt idx="191">
                  <c:v>48.979591836734691</c:v>
                </c:pt>
                <c:pt idx="192">
                  <c:v>49.109414758269722</c:v>
                </c:pt>
                <c:pt idx="193">
                  <c:v>49.238578680203048</c:v>
                </c:pt>
                <c:pt idx="194">
                  <c:v>49.367088607594937</c:v>
                </c:pt>
                <c:pt idx="195">
                  <c:v>49.494949494949495</c:v>
                </c:pt>
                <c:pt idx="196">
                  <c:v>49.622166246851386</c:v>
                </c:pt>
                <c:pt idx="197">
                  <c:v>49.748743718592962</c:v>
                </c:pt>
                <c:pt idx="198">
                  <c:v>49.874686716791977</c:v>
                </c:pt>
                <c:pt idx="199">
                  <c:v>50</c:v>
                </c:pt>
                <c:pt idx="200">
                  <c:v>50.124688279301743</c:v>
                </c:pt>
                <c:pt idx="201">
                  <c:v>50.248756218905477</c:v>
                </c:pt>
                <c:pt idx="202">
                  <c:v>50.37220843672457</c:v>
                </c:pt>
                <c:pt idx="203">
                  <c:v>50.495049504950494</c:v>
                </c:pt>
                <c:pt idx="204">
                  <c:v>50.617283950617278</c:v>
                </c:pt>
                <c:pt idx="205">
                  <c:v>50.73891625615763</c:v>
                </c:pt>
                <c:pt idx="206">
                  <c:v>50.85995085995085</c:v>
                </c:pt>
                <c:pt idx="207">
                  <c:v>50.980392156862742</c:v>
                </c:pt>
                <c:pt idx="208">
                  <c:v>51.100244498777506</c:v>
                </c:pt>
                <c:pt idx="209">
                  <c:v>51.219512195121958</c:v>
                </c:pt>
                <c:pt idx="210">
                  <c:v>51.338199513382001</c:v>
                </c:pt>
                <c:pt idx="211">
                  <c:v>51.456310679611647</c:v>
                </c:pt>
                <c:pt idx="212">
                  <c:v>51.573849878934624</c:v>
                </c:pt>
                <c:pt idx="213">
                  <c:v>51.690821256038639</c:v>
                </c:pt>
                <c:pt idx="214">
                  <c:v>51.807228915662648</c:v>
                </c:pt>
                <c:pt idx="215">
                  <c:v>51.92307692307692</c:v>
                </c:pt>
                <c:pt idx="216">
                  <c:v>52.038369304556355</c:v>
                </c:pt>
                <c:pt idx="217">
                  <c:v>52.153110047846901</c:v>
                </c:pt>
                <c:pt idx="218">
                  <c:v>52.267303102625306</c:v>
                </c:pt>
                <c:pt idx="219">
                  <c:v>52.380952380952387</c:v>
                </c:pt>
                <c:pt idx="220">
                  <c:v>52.494061757719713</c:v>
                </c:pt>
                <c:pt idx="221">
                  <c:v>52.606635071090047</c:v>
                </c:pt>
                <c:pt idx="222">
                  <c:v>52.718676122931434</c:v>
                </c:pt>
                <c:pt idx="223">
                  <c:v>52.830188679245289</c:v>
                </c:pt>
                <c:pt idx="224">
                  <c:v>52.941176470588232</c:v>
                </c:pt>
                <c:pt idx="225">
                  <c:v>53.051643192488257</c:v>
                </c:pt>
                <c:pt idx="226">
                  <c:v>53.161592505854806</c:v>
                </c:pt>
                <c:pt idx="227">
                  <c:v>53.271028037383182</c:v>
                </c:pt>
                <c:pt idx="228">
                  <c:v>53.379953379953378</c:v>
                </c:pt>
                <c:pt idx="229">
                  <c:v>53.488372093023251</c:v>
                </c:pt>
                <c:pt idx="230">
                  <c:v>53.596287703016237</c:v>
                </c:pt>
                <c:pt idx="231">
                  <c:v>53.703703703703695</c:v>
                </c:pt>
                <c:pt idx="232">
                  <c:v>53.810623556581987</c:v>
                </c:pt>
                <c:pt idx="233">
                  <c:v>53.917050691244242</c:v>
                </c:pt>
                <c:pt idx="234">
                  <c:v>54.022988505747129</c:v>
                </c:pt>
                <c:pt idx="235">
                  <c:v>54.128440366972484</c:v>
                </c:pt>
                <c:pt idx="236">
                  <c:v>54.233409610983983</c:v>
                </c:pt>
                <c:pt idx="237">
                  <c:v>54.337899543378995</c:v>
                </c:pt>
                <c:pt idx="238">
                  <c:v>54.441913439635528</c:v>
                </c:pt>
                <c:pt idx="239">
                  <c:v>54.54545454545454</c:v>
                </c:pt>
                <c:pt idx="240">
                  <c:v>54.648526077097507</c:v>
                </c:pt>
                <c:pt idx="241">
                  <c:v>54.751131221719454</c:v>
                </c:pt>
                <c:pt idx="242">
                  <c:v>54.853273137697528</c:v>
                </c:pt>
                <c:pt idx="243">
                  <c:v>54.954954954954964</c:v>
                </c:pt>
                <c:pt idx="244">
                  <c:v>55.056179775280903</c:v>
                </c:pt>
                <c:pt idx="245">
                  <c:v>55.156950672645742</c:v>
                </c:pt>
                <c:pt idx="246">
                  <c:v>55.257270693512304</c:v>
                </c:pt>
                <c:pt idx="247">
                  <c:v>55.357142857142854</c:v>
                </c:pt>
                <c:pt idx="248">
                  <c:v>55.456570155902007</c:v>
                </c:pt>
                <c:pt idx="249">
                  <c:v>55.555555555555557</c:v>
                </c:pt>
                <c:pt idx="250">
                  <c:v>55.654101995565405</c:v>
                </c:pt>
                <c:pt idx="251">
                  <c:v>55.752212389380539</c:v>
                </c:pt>
                <c:pt idx="252">
                  <c:v>55.849889624724064</c:v>
                </c:pt>
                <c:pt idx="253">
                  <c:v>55.947136563876654</c:v>
                </c:pt>
                <c:pt idx="254">
                  <c:v>56.043956043956037</c:v>
                </c:pt>
                <c:pt idx="255">
                  <c:v>56.140350877192979</c:v>
                </c:pt>
                <c:pt idx="256">
                  <c:v>56.236323851203501</c:v>
                </c:pt>
                <c:pt idx="257">
                  <c:v>56.331877729257641</c:v>
                </c:pt>
                <c:pt idx="258">
                  <c:v>56.427015250544663</c:v>
                </c:pt>
                <c:pt idx="259">
                  <c:v>56.521739130434788</c:v>
                </c:pt>
                <c:pt idx="260">
                  <c:v>56.616052060737537</c:v>
                </c:pt>
                <c:pt idx="261">
                  <c:v>56.709956709956707</c:v>
                </c:pt>
                <c:pt idx="262">
                  <c:v>56.803455723542115</c:v>
                </c:pt>
                <c:pt idx="263">
                  <c:v>56.896551724137922</c:v>
                </c:pt>
                <c:pt idx="264">
                  <c:v>56.989247311827953</c:v>
                </c:pt>
                <c:pt idx="265">
                  <c:v>57.081545064377679</c:v>
                </c:pt>
                <c:pt idx="266">
                  <c:v>57.173447537473237</c:v>
                </c:pt>
                <c:pt idx="267">
                  <c:v>57.264957264957268</c:v>
                </c:pt>
                <c:pt idx="268">
                  <c:v>57.356076759061843</c:v>
                </c:pt>
                <c:pt idx="269">
                  <c:v>57.446808510638299</c:v>
                </c:pt>
                <c:pt idx="270">
                  <c:v>57.537154989384291</c:v>
                </c:pt>
                <c:pt idx="271">
                  <c:v>57.627118644067792</c:v>
                </c:pt>
                <c:pt idx="272">
                  <c:v>57.716701902748412</c:v>
                </c:pt>
                <c:pt idx="273">
                  <c:v>57.805907172995781</c:v>
                </c:pt>
                <c:pt idx="274">
                  <c:v>57.89473684210526</c:v>
                </c:pt>
                <c:pt idx="275">
                  <c:v>57.983193277310924</c:v>
                </c:pt>
                <c:pt idx="276">
                  <c:v>58.071278825995812</c:v>
                </c:pt>
                <c:pt idx="277">
                  <c:v>58.158995815899587</c:v>
                </c:pt>
                <c:pt idx="278">
                  <c:v>58.246346555323591</c:v>
                </c:pt>
                <c:pt idx="279">
                  <c:v>58.333333333333336</c:v>
                </c:pt>
                <c:pt idx="280">
                  <c:v>58.419958419958412</c:v>
                </c:pt>
                <c:pt idx="281">
                  <c:v>58.50622406639004</c:v>
                </c:pt>
                <c:pt idx="282">
                  <c:v>58.592132505175982</c:v>
                </c:pt>
                <c:pt idx="283">
                  <c:v>58.677685950413228</c:v>
                </c:pt>
                <c:pt idx="284">
                  <c:v>58.762886597938149</c:v>
                </c:pt>
                <c:pt idx="285">
                  <c:v>58.847736625514408</c:v>
                </c:pt>
                <c:pt idx="286">
                  <c:v>58.932238193018478</c:v>
                </c:pt>
                <c:pt idx="287">
                  <c:v>59.016393442622949</c:v>
                </c:pt>
                <c:pt idx="288">
                  <c:v>59.100204498977497</c:v>
                </c:pt>
                <c:pt idx="289">
                  <c:v>59.183673469387749</c:v>
                </c:pt>
                <c:pt idx="290">
                  <c:v>59.26680244399185</c:v>
                </c:pt>
                <c:pt idx="291">
                  <c:v>59.349593495934961</c:v>
                </c:pt>
                <c:pt idx="292">
                  <c:v>59.432048681541588</c:v>
                </c:pt>
                <c:pt idx="293">
                  <c:v>59.514170040485837</c:v>
                </c:pt>
                <c:pt idx="294">
                  <c:v>59.595959595959592</c:v>
                </c:pt>
                <c:pt idx="295">
                  <c:v>59.677419354838712</c:v>
                </c:pt>
                <c:pt idx="296">
                  <c:v>59.758551307847078</c:v>
                </c:pt>
                <c:pt idx="297">
                  <c:v>59.839357429718874</c:v>
                </c:pt>
                <c:pt idx="298">
                  <c:v>59.919839679358716</c:v>
                </c:pt>
                <c:pt idx="299">
                  <c:v>60</c:v>
                </c:pt>
                <c:pt idx="300">
                  <c:v>60.079840319361281</c:v>
                </c:pt>
                <c:pt idx="301">
                  <c:v>60.159362549800804</c:v>
                </c:pt>
                <c:pt idx="302">
                  <c:v>60.238568588469192</c:v>
                </c:pt>
                <c:pt idx="303">
                  <c:v>60.317460317460316</c:v>
                </c:pt>
                <c:pt idx="304">
                  <c:v>60.396039603960396</c:v>
                </c:pt>
                <c:pt idx="305">
                  <c:v>60.474308300395251</c:v>
                </c:pt>
                <c:pt idx="306">
                  <c:v>60.552268244575934</c:v>
                </c:pt>
                <c:pt idx="307">
                  <c:v>60.629921259842519</c:v>
                </c:pt>
                <c:pt idx="308">
                  <c:v>60.707269155206291</c:v>
                </c:pt>
                <c:pt idx="309">
                  <c:v>60.7843137254902</c:v>
                </c:pt>
                <c:pt idx="310">
                  <c:v>60.861056751467714</c:v>
                </c:pt>
                <c:pt idx="311">
                  <c:v>60.9375</c:v>
                </c:pt>
                <c:pt idx="312">
                  <c:v>61.01364522417154</c:v>
                </c:pt>
                <c:pt idx="313">
                  <c:v>61.089494163424121</c:v>
                </c:pt>
                <c:pt idx="314">
                  <c:v>61.165048543689316</c:v>
                </c:pt>
                <c:pt idx="315">
                  <c:v>61.240310077519375</c:v>
                </c:pt>
                <c:pt idx="316">
                  <c:v>61.315280464216634</c:v>
                </c:pt>
                <c:pt idx="317">
                  <c:v>61.389961389961393</c:v>
                </c:pt>
                <c:pt idx="318">
                  <c:v>61.464354527938347</c:v>
                </c:pt>
                <c:pt idx="319">
                  <c:v>61.538461538461533</c:v>
                </c:pt>
                <c:pt idx="320">
                  <c:v>61.612284069097889</c:v>
                </c:pt>
                <c:pt idx="321">
                  <c:v>61.685823754789261</c:v>
                </c:pt>
                <c:pt idx="322">
                  <c:v>61.759082217973223</c:v>
                </c:pt>
                <c:pt idx="323">
                  <c:v>61.832061068702288</c:v>
                </c:pt>
                <c:pt idx="324">
                  <c:v>61.904761904761905</c:v>
                </c:pt>
                <c:pt idx="325">
                  <c:v>61.977186311787072</c:v>
                </c:pt>
                <c:pt idx="326">
                  <c:v>62.049335863377614</c:v>
                </c:pt>
                <c:pt idx="327">
                  <c:v>62.121212121212132</c:v>
                </c:pt>
                <c:pt idx="328">
                  <c:v>62.192816635160682</c:v>
                </c:pt>
                <c:pt idx="329">
                  <c:v>62.264150943396231</c:v>
                </c:pt>
                <c:pt idx="330">
                  <c:v>62.335216572504699</c:v>
                </c:pt>
                <c:pt idx="331">
                  <c:v>62.406015037593981</c:v>
                </c:pt>
                <c:pt idx="332">
                  <c:v>62.476547842401501</c:v>
                </c:pt>
                <c:pt idx="333">
                  <c:v>62.546816479400754</c:v>
                </c:pt>
                <c:pt idx="334">
                  <c:v>62.616822429906549</c:v>
                </c:pt>
                <c:pt idx="335">
                  <c:v>62.68656716417911</c:v>
                </c:pt>
                <c:pt idx="336">
                  <c:v>62.756052141527</c:v>
                </c:pt>
                <c:pt idx="337">
                  <c:v>62.825278810408925</c:v>
                </c:pt>
                <c:pt idx="338">
                  <c:v>62.894248608534319</c:v>
                </c:pt>
                <c:pt idx="339">
                  <c:v>62.962962962962962</c:v>
                </c:pt>
                <c:pt idx="340">
                  <c:v>63.031423290203328</c:v>
                </c:pt>
                <c:pt idx="341">
                  <c:v>63.099630996309962</c:v>
                </c:pt>
                <c:pt idx="342">
                  <c:v>63.167587476979747</c:v>
                </c:pt>
                <c:pt idx="343">
                  <c:v>63.235294117647065</c:v>
                </c:pt>
                <c:pt idx="344">
                  <c:v>63.302752293577981</c:v>
                </c:pt>
                <c:pt idx="345">
                  <c:v>63.369963369963372</c:v>
                </c:pt>
                <c:pt idx="346">
                  <c:v>63.43692870201096</c:v>
                </c:pt>
                <c:pt idx="347">
                  <c:v>63.503649635036489</c:v>
                </c:pt>
                <c:pt idx="348">
                  <c:v>63.570127504553732</c:v>
                </c:pt>
                <c:pt idx="349">
                  <c:v>63.636363636363633</c:v>
                </c:pt>
                <c:pt idx="350">
                  <c:v>63.702359346642474</c:v>
                </c:pt>
                <c:pt idx="351">
                  <c:v>63.768115942028992</c:v>
                </c:pt>
                <c:pt idx="352">
                  <c:v>63.833634719710673</c:v>
                </c:pt>
                <c:pt idx="353">
                  <c:v>63.898916967509024</c:v>
                </c:pt>
                <c:pt idx="354">
                  <c:v>63.963963963963963</c:v>
                </c:pt>
                <c:pt idx="355">
                  <c:v>64.028776978417255</c:v>
                </c:pt>
                <c:pt idx="356">
                  <c:v>64.093357271095144</c:v>
                </c:pt>
                <c:pt idx="357">
                  <c:v>64.157706093189958</c:v>
                </c:pt>
                <c:pt idx="358">
                  <c:v>64.221824686940963</c:v>
                </c:pt>
                <c:pt idx="359">
                  <c:v>64.285714285714292</c:v>
                </c:pt>
                <c:pt idx="360">
                  <c:v>64.349376114082006</c:v>
                </c:pt>
                <c:pt idx="361">
                  <c:v>64.412811387900348</c:v>
                </c:pt>
                <c:pt idx="362">
                  <c:v>64.476021314387211</c:v>
                </c:pt>
                <c:pt idx="363">
                  <c:v>64.539007092198574</c:v>
                </c:pt>
                <c:pt idx="364">
                  <c:v>64.601769911504419</c:v>
                </c:pt>
                <c:pt idx="365">
                  <c:v>64.664310954063609</c:v>
                </c:pt>
                <c:pt idx="366">
                  <c:v>64.726631393298064</c:v>
                </c:pt>
                <c:pt idx="367">
                  <c:v>64.788732394366207</c:v>
                </c:pt>
                <c:pt idx="368">
                  <c:v>64.850615114235509</c:v>
                </c:pt>
                <c:pt idx="369">
                  <c:v>64.912280701754383</c:v>
                </c:pt>
                <c:pt idx="370">
                  <c:v>64.973730297723293</c:v>
                </c:pt>
                <c:pt idx="371">
                  <c:v>65.034965034965026</c:v>
                </c:pt>
                <c:pt idx="372">
                  <c:v>65.095986038394415</c:v>
                </c:pt>
                <c:pt idx="373">
                  <c:v>65.156794425087099</c:v>
                </c:pt>
                <c:pt idx="374">
                  <c:v>65.217391304347828</c:v>
                </c:pt>
                <c:pt idx="375">
                  <c:v>65.277777777777786</c:v>
                </c:pt>
                <c:pt idx="376">
                  <c:v>65.337954939341429</c:v>
                </c:pt>
                <c:pt idx="377">
                  <c:v>65.397923875432539</c:v>
                </c:pt>
                <c:pt idx="378">
                  <c:v>65.457685664939547</c:v>
                </c:pt>
                <c:pt idx="379">
                  <c:v>65.517241379310349</c:v>
                </c:pt>
                <c:pt idx="380">
                  <c:v>65.576592082616173</c:v>
                </c:pt>
                <c:pt idx="381">
                  <c:v>65.635738831615114</c:v>
                </c:pt>
                <c:pt idx="382">
                  <c:v>65.694682675814747</c:v>
                </c:pt>
                <c:pt idx="383">
                  <c:v>65.753424657534254</c:v>
                </c:pt>
                <c:pt idx="384">
                  <c:v>65.81196581196582</c:v>
                </c:pt>
                <c:pt idx="385">
                  <c:v>65.870307167235495</c:v>
                </c:pt>
                <c:pt idx="386">
                  <c:v>65.928449744463379</c:v>
                </c:pt>
                <c:pt idx="387">
                  <c:v>65.986394557823132</c:v>
                </c:pt>
                <c:pt idx="388">
                  <c:v>66.044142614601014</c:v>
                </c:pt>
                <c:pt idx="389">
                  <c:v>66.101694915254228</c:v>
                </c:pt>
                <c:pt idx="390">
                  <c:v>66.159052453468689</c:v>
                </c:pt>
                <c:pt idx="391">
                  <c:v>66.21621621621621</c:v>
                </c:pt>
                <c:pt idx="392">
                  <c:v>66.273187183811132</c:v>
                </c:pt>
                <c:pt idx="393">
                  <c:v>66.329966329966339</c:v>
                </c:pt>
                <c:pt idx="394">
                  <c:v>66.386554621848731</c:v>
                </c:pt>
                <c:pt idx="395">
                  <c:v>66.442953020134226</c:v>
                </c:pt>
                <c:pt idx="396">
                  <c:v>66.499162479061965</c:v>
                </c:pt>
                <c:pt idx="397">
                  <c:v>66.555183946488285</c:v>
                </c:pt>
                <c:pt idx="398">
                  <c:v>66.611018363939891</c:v>
                </c:pt>
                <c:pt idx="399">
                  <c:v>66.666666666666671</c:v>
                </c:pt>
                <c:pt idx="400">
                  <c:v>66.722129783693845</c:v>
                </c:pt>
                <c:pt idx="401">
                  <c:v>66.777408637873748</c:v>
                </c:pt>
                <c:pt idx="402">
                  <c:v>66.83250414593698</c:v>
                </c:pt>
                <c:pt idx="403">
                  <c:v>66.88741721854305</c:v>
                </c:pt>
                <c:pt idx="404">
                  <c:v>66.942148760330582</c:v>
                </c:pt>
                <c:pt idx="405">
                  <c:v>66.996699669966986</c:v>
                </c:pt>
                <c:pt idx="406">
                  <c:v>67.051070840197696</c:v>
                </c:pt>
                <c:pt idx="407">
                  <c:v>67.10526315789474</c:v>
                </c:pt>
                <c:pt idx="408">
                  <c:v>67.159277504105091</c:v>
                </c:pt>
                <c:pt idx="409">
                  <c:v>67.213114754098356</c:v>
                </c:pt>
                <c:pt idx="410">
                  <c:v>67.266775777414082</c:v>
                </c:pt>
                <c:pt idx="411">
                  <c:v>67.320261437908499</c:v>
                </c:pt>
                <c:pt idx="412">
                  <c:v>67.373572593800986</c:v>
                </c:pt>
                <c:pt idx="413">
                  <c:v>67.426710097719862</c:v>
                </c:pt>
                <c:pt idx="414">
                  <c:v>67.479674796747972</c:v>
                </c:pt>
                <c:pt idx="415">
                  <c:v>67.532467532467535</c:v>
                </c:pt>
                <c:pt idx="416">
                  <c:v>67.585089141004858</c:v>
                </c:pt>
                <c:pt idx="417">
                  <c:v>67.637540453074436</c:v>
                </c:pt>
                <c:pt idx="418">
                  <c:v>67.689822294022619</c:v>
                </c:pt>
                <c:pt idx="419">
                  <c:v>67.741935483870961</c:v>
                </c:pt>
                <c:pt idx="420">
                  <c:v>67.793880837359097</c:v>
                </c:pt>
                <c:pt idx="421">
                  <c:v>67.845659163987136</c:v>
                </c:pt>
                <c:pt idx="422">
                  <c:v>67.897271268057793</c:v>
                </c:pt>
                <c:pt idx="423">
                  <c:v>67.948717948717942</c:v>
                </c:pt>
                <c:pt idx="424">
                  <c:v>68</c:v>
                </c:pt>
                <c:pt idx="425">
                  <c:v>68.051118210862626</c:v>
                </c:pt>
                <c:pt idx="426">
                  <c:v>68.102073365231249</c:v>
                </c:pt>
                <c:pt idx="427">
                  <c:v>68.152866242038215</c:v>
                </c:pt>
                <c:pt idx="428">
                  <c:v>68.203497615262322</c:v>
                </c:pt>
                <c:pt idx="429">
                  <c:v>68.253968253968253</c:v>
                </c:pt>
                <c:pt idx="430">
                  <c:v>68.304278922345475</c:v>
                </c:pt>
                <c:pt idx="431">
                  <c:v>68.35443037974683</c:v>
                </c:pt>
                <c:pt idx="432">
                  <c:v>68.404423380726698</c:v>
                </c:pt>
                <c:pt idx="433">
                  <c:v>68.454258675078862</c:v>
                </c:pt>
                <c:pt idx="434">
                  <c:v>68.503937007874015</c:v>
                </c:pt>
                <c:pt idx="435">
                  <c:v>68.553459119496864</c:v>
                </c:pt>
                <c:pt idx="436">
                  <c:v>68.602825745682892</c:v>
                </c:pt>
                <c:pt idx="437">
                  <c:v>68.652037617554853</c:v>
                </c:pt>
                <c:pt idx="438">
                  <c:v>68.701095461658838</c:v>
                </c:pt>
                <c:pt idx="439">
                  <c:v>68.75</c:v>
                </c:pt>
                <c:pt idx="440">
                  <c:v>68.798751950078</c:v>
                </c:pt>
                <c:pt idx="441">
                  <c:v>68.847352024922117</c:v>
                </c:pt>
                <c:pt idx="442">
                  <c:v>68.895800933125969</c:v>
                </c:pt>
                <c:pt idx="443">
                  <c:v>68.944099378881987</c:v>
                </c:pt>
                <c:pt idx="444">
                  <c:v>68.992248062015506</c:v>
                </c:pt>
                <c:pt idx="445">
                  <c:v>69.040247678018574</c:v>
                </c:pt>
                <c:pt idx="446">
                  <c:v>69.08809891808346</c:v>
                </c:pt>
                <c:pt idx="447">
                  <c:v>69.135802469135811</c:v>
                </c:pt>
                <c:pt idx="448">
                  <c:v>69.183359013867488</c:v>
                </c:pt>
                <c:pt idx="449">
                  <c:v>69.230769230769226</c:v>
                </c:pt>
                <c:pt idx="450">
                  <c:v>69.278033794162823</c:v>
                </c:pt>
                <c:pt idx="451">
                  <c:v>69.325153374233125</c:v>
                </c:pt>
                <c:pt idx="452">
                  <c:v>69.372128637059717</c:v>
                </c:pt>
                <c:pt idx="453">
                  <c:v>69.418960244648318</c:v>
                </c:pt>
                <c:pt idx="454">
                  <c:v>69.465648854961827</c:v>
                </c:pt>
                <c:pt idx="455">
                  <c:v>69.512195121951208</c:v>
                </c:pt>
                <c:pt idx="456">
                  <c:v>69.558599695585997</c:v>
                </c:pt>
                <c:pt idx="457">
                  <c:v>69.6048632218845</c:v>
                </c:pt>
                <c:pt idx="458">
                  <c:v>69.650986342943852</c:v>
                </c:pt>
                <c:pt idx="459">
                  <c:v>69.696969696969688</c:v>
                </c:pt>
                <c:pt idx="460">
                  <c:v>69.7428139183056</c:v>
                </c:pt>
                <c:pt idx="461">
                  <c:v>69.78851963746223</c:v>
                </c:pt>
                <c:pt idx="462">
                  <c:v>69.834087481146312</c:v>
                </c:pt>
                <c:pt idx="463">
                  <c:v>69.879518072289144</c:v>
                </c:pt>
                <c:pt idx="464">
                  <c:v>69.924812030075188</c:v>
                </c:pt>
                <c:pt idx="465">
                  <c:v>69.969969969969966</c:v>
                </c:pt>
                <c:pt idx="466">
                  <c:v>70.014992503748132</c:v>
                </c:pt>
                <c:pt idx="467">
                  <c:v>70.059880239520965</c:v>
                </c:pt>
                <c:pt idx="468">
                  <c:v>70.104633781763837</c:v>
                </c:pt>
                <c:pt idx="469">
                  <c:v>70.149253731343279</c:v>
                </c:pt>
                <c:pt idx="470">
                  <c:v>70.193740685543958</c:v>
                </c:pt>
                <c:pt idx="471">
                  <c:v>70.238095238095241</c:v>
                </c:pt>
                <c:pt idx="472">
                  <c:v>70.282317979197629</c:v>
                </c:pt>
                <c:pt idx="473">
                  <c:v>70.326409495548958</c:v>
                </c:pt>
                <c:pt idx="474">
                  <c:v>70.370370370370367</c:v>
                </c:pt>
                <c:pt idx="475">
                  <c:v>70.414201183431956</c:v>
                </c:pt>
                <c:pt idx="476">
                  <c:v>70.457902511078288</c:v>
                </c:pt>
                <c:pt idx="477">
                  <c:v>70.501474926253678</c:v>
                </c:pt>
                <c:pt idx="478">
                  <c:v>70.544918998527251</c:v>
                </c:pt>
                <c:pt idx="479">
                  <c:v>70.588235294117652</c:v>
                </c:pt>
                <c:pt idx="480">
                  <c:v>70.63142437591776</c:v>
                </c:pt>
                <c:pt idx="481">
                  <c:v>70.674486803519059</c:v>
                </c:pt>
                <c:pt idx="482">
                  <c:v>70.717423133235727</c:v>
                </c:pt>
                <c:pt idx="483">
                  <c:v>70.760233918128662</c:v>
                </c:pt>
                <c:pt idx="484">
                  <c:v>70.802919708029194</c:v>
                </c:pt>
                <c:pt idx="485">
                  <c:v>70.845481049562693</c:v>
                </c:pt>
                <c:pt idx="486">
                  <c:v>70.887918486171756</c:v>
                </c:pt>
                <c:pt idx="487">
                  <c:v>70.930232558139537</c:v>
                </c:pt>
                <c:pt idx="488">
                  <c:v>70.972423802612482</c:v>
                </c:pt>
                <c:pt idx="489">
                  <c:v>71.014492753623188</c:v>
                </c:pt>
                <c:pt idx="490">
                  <c:v>71.056439942112874</c:v>
                </c:pt>
                <c:pt idx="491">
                  <c:v>71.098265895953759</c:v>
                </c:pt>
                <c:pt idx="492">
                  <c:v>71.139971139971138</c:v>
                </c:pt>
                <c:pt idx="493">
                  <c:v>71.181556195965427</c:v>
                </c:pt>
                <c:pt idx="494">
                  <c:v>71.223021582733807</c:v>
                </c:pt>
                <c:pt idx="495">
                  <c:v>71.264367816091948</c:v>
                </c:pt>
                <c:pt idx="496">
                  <c:v>71.305595408895272</c:v>
                </c:pt>
                <c:pt idx="497">
                  <c:v>71.346704871060169</c:v>
                </c:pt>
                <c:pt idx="498">
                  <c:v>71.387696709585114</c:v>
                </c:pt>
                <c:pt idx="499">
                  <c:v>71.428571428571431</c:v>
                </c:pt>
                <c:pt idx="500">
                  <c:v>71.469329529243936</c:v>
                </c:pt>
                <c:pt idx="501">
                  <c:v>71.509971509971507</c:v>
                </c:pt>
                <c:pt idx="502">
                  <c:v>71.550497866287344</c:v>
                </c:pt>
                <c:pt idx="503">
                  <c:v>71.590909090909093</c:v>
                </c:pt>
                <c:pt idx="504">
                  <c:v>71.63120567375887</c:v>
                </c:pt>
                <c:pt idx="505">
                  <c:v>71.671388101982998</c:v>
                </c:pt>
                <c:pt idx="506">
                  <c:v>71.711456859971705</c:v>
                </c:pt>
                <c:pt idx="507">
                  <c:v>71.751412429378533</c:v>
                </c:pt>
                <c:pt idx="508">
                  <c:v>71.791255289139642</c:v>
                </c:pt>
                <c:pt idx="509">
                  <c:v>71.83098591549296</c:v>
                </c:pt>
                <c:pt idx="510">
                  <c:v>71.870604781997187</c:v>
                </c:pt>
                <c:pt idx="511">
                  <c:v>71.910112359550567</c:v>
                </c:pt>
                <c:pt idx="512">
                  <c:v>71.949509116409544</c:v>
                </c:pt>
                <c:pt idx="513">
                  <c:v>71.988795518207283</c:v>
                </c:pt>
                <c:pt idx="514">
                  <c:v>72.027972027972027</c:v>
                </c:pt>
                <c:pt idx="515">
                  <c:v>72.067039106145245</c:v>
                </c:pt>
                <c:pt idx="516">
                  <c:v>72.105997210599725</c:v>
                </c:pt>
                <c:pt idx="517">
                  <c:v>72.14484679665739</c:v>
                </c:pt>
                <c:pt idx="518">
                  <c:v>72.183588317107095</c:v>
                </c:pt>
                <c:pt idx="519">
                  <c:v>72.222222222222214</c:v>
                </c:pt>
                <c:pt idx="520">
                  <c:v>72.260748959778084</c:v>
                </c:pt>
                <c:pt idx="521">
                  <c:v>72.29916897506925</c:v>
                </c:pt>
                <c:pt idx="522">
                  <c:v>72.337482710926693</c:v>
                </c:pt>
                <c:pt idx="523">
                  <c:v>72.375690607734811</c:v>
                </c:pt>
                <c:pt idx="524">
                  <c:v>72.41379310344827</c:v>
                </c:pt>
                <c:pt idx="525">
                  <c:v>72.451790633608823</c:v>
                </c:pt>
                <c:pt idx="526">
                  <c:v>72.489683631361771</c:v>
                </c:pt>
                <c:pt idx="527">
                  <c:v>72.527472527472526</c:v>
                </c:pt>
                <c:pt idx="528">
                  <c:v>72.565157750342934</c:v>
                </c:pt>
                <c:pt idx="529">
                  <c:v>72.602739726027394</c:v>
                </c:pt>
                <c:pt idx="530">
                  <c:v>72.640218878248973</c:v>
                </c:pt>
                <c:pt idx="531">
                  <c:v>72.677595628415304</c:v>
                </c:pt>
                <c:pt idx="532">
                  <c:v>72.714870395634378</c:v>
                </c:pt>
                <c:pt idx="533">
                  <c:v>72.752043596730246</c:v>
                </c:pt>
                <c:pt idx="534">
                  <c:v>72.789115646258509</c:v>
                </c:pt>
                <c:pt idx="535">
                  <c:v>72.826086956521735</c:v>
                </c:pt>
                <c:pt idx="536">
                  <c:v>72.862957937584795</c:v>
                </c:pt>
                <c:pt idx="537">
                  <c:v>72.899728997289969</c:v>
                </c:pt>
                <c:pt idx="538">
                  <c:v>72.936400541271993</c:v>
                </c:pt>
                <c:pt idx="539">
                  <c:v>72.972972972972968</c:v>
                </c:pt>
                <c:pt idx="540">
                  <c:v>73.009446693657225</c:v>
                </c:pt>
                <c:pt idx="541">
                  <c:v>73.045822102425873</c:v>
                </c:pt>
                <c:pt idx="542">
                  <c:v>73.082099596231501</c:v>
                </c:pt>
                <c:pt idx="543">
                  <c:v>73.118279569892465</c:v>
                </c:pt>
                <c:pt idx="544">
                  <c:v>73.154362416107375</c:v>
                </c:pt>
                <c:pt idx="545">
                  <c:v>73.190348525469176</c:v>
                </c:pt>
                <c:pt idx="546">
                  <c:v>73.226238286479258</c:v>
                </c:pt>
                <c:pt idx="547">
                  <c:v>73.262032085561486</c:v>
                </c:pt>
                <c:pt idx="548">
                  <c:v>73.297730307076094</c:v>
                </c:pt>
                <c:pt idx="549">
                  <c:v>73.333333333333329</c:v>
                </c:pt>
                <c:pt idx="550">
                  <c:v>73.368841544607193</c:v>
                </c:pt>
                <c:pt idx="551">
                  <c:v>73.404255319148945</c:v>
                </c:pt>
                <c:pt idx="552">
                  <c:v>73.439575033200526</c:v>
                </c:pt>
                <c:pt idx="553">
                  <c:v>73.474801061007952</c:v>
                </c:pt>
                <c:pt idx="554">
                  <c:v>73.509933774834437</c:v>
                </c:pt>
                <c:pt idx="555">
                  <c:v>73.544973544973544</c:v>
                </c:pt>
                <c:pt idx="556">
                  <c:v>73.579920739762215</c:v>
                </c:pt>
                <c:pt idx="557">
                  <c:v>73.614775725593674</c:v>
                </c:pt>
                <c:pt idx="558">
                  <c:v>73.649538866930172</c:v>
                </c:pt>
                <c:pt idx="559">
                  <c:v>73.684210526315795</c:v>
                </c:pt>
                <c:pt idx="560">
                  <c:v>73.718791064388952</c:v>
                </c:pt>
                <c:pt idx="561">
                  <c:v>73.753280839895012</c:v>
                </c:pt>
                <c:pt idx="562">
                  <c:v>73.787680209698564</c:v>
                </c:pt>
                <c:pt idx="563">
                  <c:v>73.821989528795811</c:v>
                </c:pt>
                <c:pt idx="564">
                  <c:v>73.856209150326791</c:v>
                </c:pt>
                <c:pt idx="565">
                  <c:v>73.89033942558747</c:v>
                </c:pt>
                <c:pt idx="566">
                  <c:v>73.924380704041724</c:v>
                </c:pt>
                <c:pt idx="567">
                  <c:v>73.958333333333343</c:v>
                </c:pt>
                <c:pt idx="568">
                  <c:v>73.992197659297787</c:v>
                </c:pt>
                <c:pt idx="569">
                  <c:v>74.025974025974023</c:v>
                </c:pt>
                <c:pt idx="570">
                  <c:v>74.05966277561609</c:v>
                </c:pt>
                <c:pt idx="571">
                  <c:v>74.093264248704671</c:v>
                </c:pt>
                <c:pt idx="572">
                  <c:v>74.126778783958599</c:v>
                </c:pt>
                <c:pt idx="573">
                  <c:v>74.160206718346245</c:v>
                </c:pt>
                <c:pt idx="574">
                  <c:v>74.193548387096769</c:v>
                </c:pt>
                <c:pt idx="575">
                  <c:v>74.226804123711347</c:v>
                </c:pt>
                <c:pt idx="576">
                  <c:v>74.259974259974271</c:v>
                </c:pt>
                <c:pt idx="577">
                  <c:v>74.293059125964007</c:v>
                </c:pt>
                <c:pt idx="578">
                  <c:v>74.326059050064188</c:v>
                </c:pt>
                <c:pt idx="579">
                  <c:v>74.358974358974365</c:v>
                </c:pt>
                <c:pt idx="580">
                  <c:v>74.391805377720871</c:v>
                </c:pt>
                <c:pt idx="581">
                  <c:v>74.424552429667514</c:v>
                </c:pt>
                <c:pt idx="582">
                  <c:v>74.457215836526174</c:v>
                </c:pt>
                <c:pt idx="583">
                  <c:v>74.489795918367349</c:v>
                </c:pt>
                <c:pt idx="584">
                  <c:v>74.522292993630572</c:v>
                </c:pt>
                <c:pt idx="585">
                  <c:v>74.554707379134854</c:v>
                </c:pt>
                <c:pt idx="586">
                  <c:v>74.587039390088947</c:v>
                </c:pt>
                <c:pt idx="587">
                  <c:v>74.619289340101517</c:v>
                </c:pt>
                <c:pt idx="588">
                  <c:v>74.651457541191391</c:v>
                </c:pt>
                <c:pt idx="589">
                  <c:v>74.683544303797461</c:v>
                </c:pt>
                <c:pt idx="590">
                  <c:v>74.715549936788875</c:v>
                </c:pt>
                <c:pt idx="591">
                  <c:v>74.747474747474755</c:v>
                </c:pt>
                <c:pt idx="592">
                  <c:v>74.77931904161413</c:v>
                </c:pt>
                <c:pt idx="593">
                  <c:v>74.811083123425689</c:v>
                </c:pt>
                <c:pt idx="594">
                  <c:v>74.842767295597483</c:v>
                </c:pt>
                <c:pt idx="595">
                  <c:v>74.874371859296488</c:v>
                </c:pt>
                <c:pt idx="596">
                  <c:v>74.905897114178174</c:v>
                </c:pt>
                <c:pt idx="597">
                  <c:v>74.937343358395992</c:v>
                </c:pt>
                <c:pt idx="598">
                  <c:v>74.968710888610758</c:v>
                </c:pt>
                <c:pt idx="599">
                  <c:v>75</c:v>
                </c:pt>
                <c:pt idx="600">
                  <c:v>75.031210986267169</c:v>
                </c:pt>
                <c:pt idx="601">
                  <c:v>75.062344139650875</c:v>
                </c:pt>
                <c:pt idx="602">
                  <c:v>75.093399750933983</c:v>
                </c:pt>
                <c:pt idx="603">
                  <c:v>75.124378109452749</c:v>
                </c:pt>
                <c:pt idx="604">
                  <c:v>75.155279503105589</c:v>
                </c:pt>
                <c:pt idx="605">
                  <c:v>75.186104218362289</c:v>
                </c:pt>
                <c:pt idx="606">
                  <c:v>75.216852540272612</c:v>
                </c:pt>
                <c:pt idx="607">
                  <c:v>75.247524752475243</c:v>
                </c:pt>
                <c:pt idx="608">
                  <c:v>75.278121137206426</c:v>
                </c:pt>
                <c:pt idx="609">
                  <c:v>75.308641975308646</c:v>
                </c:pt>
                <c:pt idx="610">
                  <c:v>75.339087546239213</c:v>
                </c:pt>
                <c:pt idx="611">
                  <c:v>75.369458128078804</c:v>
                </c:pt>
                <c:pt idx="612">
                  <c:v>75.399753997539989</c:v>
                </c:pt>
                <c:pt idx="613">
                  <c:v>75.429975429975428</c:v>
                </c:pt>
                <c:pt idx="614">
                  <c:v>75.460122699386503</c:v>
                </c:pt>
                <c:pt idx="615">
                  <c:v>75.490196078431367</c:v>
                </c:pt>
                <c:pt idx="616">
                  <c:v>75.520195838433295</c:v>
                </c:pt>
                <c:pt idx="617">
                  <c:v>75.55012224938875</c:v>
                </c:pt>
                <c:pt idx="618">
                  <c:v>75.579975579975567</c:v>
                </c:pt>
                <c:pt idx="619">
                  <c:v>75.609756097560975</c:v>
                </c:pt>
                <c:pt idx="620">
                  <c:v>75.639464068209492</c:v>
                </c:pt>
                <c:pt idx="621">
                  <c:v>75.669099756691011</c:v>
                </c:pt>
                <c:pt idx="622">
                  <c:v>75.698663426488451</c:v>
                </c:pt>
                <c:pt idx="623">
                  <c:v>75.728155339805824</c:v>
                </c:pt>
                <c:pt idx="624">
                  <c:v>75.757575757575751</c:v>
                </c:pt>
                <c:pt idx="625">
                  <c:v>75.786924939467312</c:v>
                </c:pt>
                <c:pt idx="626">
                  <c:v>75.816203143893588</c:v>
                </c:pt>
                <c:pt idx="627">
                  <c:v>75.845410628019309</c:v>
                </c:pt>
                <c:pt idx="628">
                  <c:v>75.874547647768409</c:v>
                </c:pt>
                <c:pt idx="629">
                  <c:v>75.903614457831324</c:v>
                </c:pt>
                <c:pt idx="630">
                  <c:v>75.932611311672702</c:v>
                </c:pt>
                <c:pt idx="631">
                  <c:v>75.961538461538453</c:v>
                </c:pt>
                <c:pt idx="632">
                  <c:v>75.990396158463383</c:v>
                </c:pt>
                <c:pt idx="633">
                  <c:v>76.019184652278184</c:v>
                </c:pt>
                <c:pt idx="634">
                  <c:v>76.047904191616766</c:v>
                </c:pt>
                <c:pt idx="635">
                  <c:v>76.076555023923447</c:v>
                </c:pt>
                <c:pt idx="636">
                  <c:v>76.105137395459963</c:v>
                </c:pt>
                <c:pt idx="637">
                  <c:v>76.133651551312653</c:v>
                </c:pt>
                <c:pt idx="638">
                  <c:v>76.162097735399286</c:v>
                </c:pt>
                <c:pt idx="639">
                  <c:v>76.19047619047619</c:v>
                </c:pt>
                <c:pt idx="640">
                  <c:v>76.218787158145062</c:v>
                </c:pt>
                <c:pt idx="641">
                  <c:v>76.24703087885986</c:v>
                </c:pt>
                <c:pt idx="642">
                  <c:v>76.275207591933579</c:v>
                </c:pt>
                <c:pt idx="643">
                  <c:v>76.303317535545006</c:v>
                </c:pt>
                <c:pt idx="644">
                  <c:v>76.331360946745562</c:v>
                </c:pt>
                <c:pt idx="645">
                  <c:v>76.359338061465706</c:v>
                </c:pt>
                <c:pt idx="646">
                  <c:v>76.38724911452185</c:v>
                </c:pt>
                <c:pt idx="647">
                  <c:v>76.415094339622641</c:v>
                </c:pt>
                <c:pt idx="648">
                  <c:v>76.442873969375739</c:v>
                </c:pt>
                <c:pt idx="649">
                  <c:v>76.470588235294116</c:v>
                </c:pt>
                <c:pt idx="650">
                  <c:v>76.498237367802588</c:v>
                </c:pt>
                <c:pt idx="651">
                  <c:v>76.525821596244128</c:v>
                </c:pt>
                <c:pt idx="652">
                  <c:v>76.553341148886275</c:v>
                </c:pt>
                <c:pt idx="653">
                  <c:v>76.580796252927414</c:v>
                </c:pt>
                <c:pt idx="654">
                  <c:v>76.608187134502913</c:v>
                </c:pt>
                <c:pt idx="655">
                  <c:v>76.635514018691595</c:v>
                </c:pt>
                <c:pt idx="656">
                  <c:v>76.662777129521587</c:v>
                </c:pt>
                <c:pt idx="657">
                  <c:v>76.689976689976689</c:v>
                </c:pt>
                <c:pt idx="658">
                  <c:v>76.717112922002329</c:v>
                </c:pt>
                <c:pt idx="659">
                  <c:v>76.744186046511629</c:v>
                </c:pt>
                <c:pt idx="660">
                  <c:v>76.771196283391404</c:v>
                </c:pt>
                <c:pt idx="661">
                  <c:v>76.798143851508115</c:v>
                </c:pt>
                <c:pt idx="662">
                  <c:v>76.825028968713795</c:v>
                </c:pt>
                <c:pt idx="663">
                  <c:v>76.851851851851848</c:v>
                </c:pt>
                <c:pt idx="664">
                  <c:v>76.878612716763001</c:v>
                </c:pt>
                <c:pt idx="665">
                  <c:v>76.905311778290994</c:v>
                </c:pt>
                <c:pt idx="666">
                  <c:v>76.931949250288355</c:v>
                </c:pt>
                <c:pt idx="667">
                  <c:v>76.958525345622121</c:v>
                </c:pt>
                <c:pt idx="668">
                  <c:v>76.985040276179504</c:v>
                </c:pt>
                <c:pt idx="669">
                  <c:v>77.011494252873575</c:v>
                </c:pt>
                <c:pt idx="670">
                  <c:v>77.037887485648668</c:v>
                </c:pt>
                <c:pt idx="671">
                  <c:v>77.064220183486242</c:v>
                </c:pt>
                <c:pt idx="672">
                  <c:v>77.090492554410076</c:v>
                </c:pt>
                <c:pt idx="673">
                  <c:v>77.116704805491992</c:v>
                </c:pt>
                <c:pt idx="674">
                  <c:v>77.142857142857139</c:v>
                </c:pt>
                <c:pt idx="675">
                  <c:v>77.168949771689498</c:v>
                </c:pt>
                <c:pt idx="676">
                  <c:v>77.194982896237178</c:v>
                </c:pt>
                <c:pt idx="677">
                  <c:v>77.220956719817764</c:v>
                </c:pt>
                <c:pt idx="678">
                  <c:v>77.246871444823668</c:v>
                </c:pt>
                <c:pt idx="679">
                  <c:v>77.272727272727266</c:v>
                </c:pt>
                <c:pt idx="680">
                  <c:v>77.29852440408628</c:v>
                </c:pt>
                <c:pt idx="681">
                  <c:v>77.32426303854875</c:v>
                </c:pt>
                <c:pt idx="682">
                  <c:v>77.349943374858441</c:v>
                </c:pt>
                <c:pt idx="683">
                  <c:v>77.375565610859724</c:v>
                </c:pt>
                <c:pt idx="684">
                  <c:v>77.401129943502823</c:v>
                </c:pt>
                <c:pt idx="685">
                  <c:v>77.426636568848764</c:v>
                </c:pt>
                <c:pt idx="686">
                  <c:v>77.452085682074397</c:v>
                </c:pt>
                <c:pt idx="687">
                  <c:v>77.477477477477493</c:v>
                </c:pt>
                <c:pt idx="688">
                  <c:v>77.502812148481439</c:v>
                </c:pt>
                <c:pt idx="689">
                  <c:v>77.528089887640448</c:v>
                </c:pt>
                <c:pt idx="690">
                  <c:v>77.553310886644212</c:v>
                </c:pt>
                <c:pt idx="691">
                  <c:v>77.578475336322867</c:v>
                </c:pt>
                <c:pt idx="692">
                  <c:v>77.603583426651738</c:v>
                </c:pt>
                <c:pt idx="693">
                  <c:v>77.628635346756141</c:v>
                </c:pt>
                <c:pt idx="694">
                  <c:v>77.653631284916202</c:v>
                </c:pt>
                <c:pt idx="695">
                  <c:v>77.678571428571416</c:v>
                </c:pt>
                <c:pt idx="696">
                  <c:v>77.703455964325542</c:v>
                </c:pt>
                <c:pt idx="697">
                  <c:v>77.728285077951</c:v>
                </c:pt>
                <c:pt idx="698">
                  <c:v>77.753058954393765</c:v>
                </c:pt>
                <c:pt idx="699">
                  <c:v>77.777777777777771</c:v>
                </c:pt>
                <c:pt idx="700">
                  <c:v>77.802441731409544</c:v>
                </c:pt>
                <c:pt idx="701">
                  <c:v>77.827050997782706</c:v>
                </c:pt>
                <c:pt idx="702">
                  <c:v>77.851605758582494</c:v>
                </c:pt>
                <c:pt idx="703">
                  <c:v>77.876106194690266</c:v>
                </c:pt>
                <c:pt idx="704">
                  <c:v>77.900552486187834</c:v>
                </c:pt>
                <c:pt idx="705">
                  <c:v>77.924944812362043</c:v>
                </c:pt>
                <c:pt idx="706">
                  <c:v>77.949283351708928</c:v>
                </c:pt>
                <c:pt idx="707">
                  <c:v>77.973568281938327</c:v>
                </c:pt>
                <c:pt idx="708">
                  <c:v>77.997799779977996</c:v>
                </c:pt>
                <c:pt idx="709">
                  <c:v>78.021978021978029</c:v>
                </c:pt>
                <c:pt idx="710">
                  <c:v>78.04610318331504</c:v>
                </c:pt>
                <c:pt idx="711">
                  <c:v>78.070175438596479</c:v>
                </c:pt>
                <c:pt idx="712">
                  <c:v>78.094194961664854</c:v>
                </c:pt>
                <c:pt idx="713">
                  <c:v>78.11816192560174</c:v>
                </c:pt>
                <c:pt idx="714">
                  <c:v>78.142076502732237</c:v>
                </c:pt>
                <c:pt idx="715">
                  <c:v>78.165938864628814</c:v>
                </c:pt>
                <c:pt idx="716">
                  <c:v>78.189749182115591</c:v>
                </c:pt>
                <c:pt idx="717">
                  <c:v>78.213507625272328</c:v>
                </c:pt>
                <c:pt idx="718">
                  <c:v>78.237214363438511</c:v>
                </c:pt>
                <c:pt idx="719">
                  <c:v>78.260869565217391</c:v>
                </c:pt>
                <c:pt idx="720">
                  <c:v>78.284473398479903</c:v>
                </c:pt>
                <c:pt idx="721">
                  <c:v>78.308026030368779</c:v>
                </c:pt>
                <c:pt idx="722">
                  <c:v>78.331527627302265</c:v>
                </c:pt>
                <c:pt idx="723">
                  <c:v>78.354978354978357</c:v>
                </c:pt>
                <c:pt idx="724">
                  <c:v>78.378378378378372</c:v>
                </c:pt>
                <c:pt idx="725">
                  <c:v>78.401727861771064</c:v>
                </c:pt>
                <c:pt idx="726">
                  <c:v>78.425026968716296</c:v>
                </c:pt>
                <c:pt idx="727">
                  <c:v>78.448275862068954</c:v>
                </c:pt>
                <c:pt idx="728">
                  <c:v>78.471474703982778</c:v>
                </c:pt>
                <c:pt idx="729">
                  <c:v>78.494623655913969</c:v>
                </c:pt>
                <c:pt idx="730">
                  <c:v>78.51772287862515</c:v>
                </c:pt>
                <c:pt idx="731">
                  <c:v>78.540772532188839</c:v>
                </c:pt>
                <c:pt idx="732">
                  <c:v>78.563772775991424</c:v>
                </c:pt>
                <c:pt idx="733">
                  <c:v>78.586723768736618</c:v>
                </c:pt>
                <c:pt idx="734">
                  <c:v>78.609625668449198</c:v>
                </c:pt>
                <c:pt idx="735">
                  <c:v>78.632478632478637</c:v>
                </c:pt>
                <c:pt idx="736">
                  <c:v>78.655282817502666</c:v>
                </c:pt>
                <c:pt idx="737">
                  <c:v>78.678038379530932</c:v>
                </c:pt>
                <c:pt idx="738">
                  <c:v>78.700745473908412</c:v>
                </c:pt>
                <c:pt idx="739">
                  <c:v>78.723404255319153</c:v>
                </c:pt>
                <c:pt idx="740">
                  <c:v>78.746014877789591</c:v>
                </c:pt>
                <c:pt idx="741">
                  <c:v>78.768577494692138</c:v>
                </c:pt>
                <c:pt idx="742">
                  <c:v>78.791092258748677</c:v>
                </c:pt>
                <c:pt idx="743">
                  <c:v>78.813559322033882</c:v>
                </c:pt>
                <c:pt idx="744">
                  <c:v>78.835978835978835</c:v>
                </c:pt>
                <c:pt idx="745">
                  <c:v>78.858350951374206</c:v>
                </c:pt>
                <c:pt idx="746">
                  <c:v>78.880675818373817</c:v>
                </c:pt>
                <c:pt idx="747">
                  <c:v>78.902953586497887</c:v>
                </c:pt>
                <c:pt idx="748">
                  <c:v>78.925184404636454</c:v>
                </c:pt>
                <c:pt idx="749">
                  <c:v>78.94736842105263</c:v>
                </c:pt>
                <c:pt idx="750">
                  <c:v>78.969505783385912</c:v>
                </c:pt>
                <c:pt idx="751">
                  <c:v>78.991596638655466</c:v>
                </c:pt>
                <c:pt idx="752">
                  <c:v>79.013641133263363</c:v>
                </c:pt>
                <c:pt idx="753">
                  <c:v>79.035639412997909</c:v>
                </c:pt>
                <c:pt idx="754">
                  <c:v>79.057591623036643</c:v>
                </c:pt>
                <c:pt idx="755">
                  <c:v>79.079497907949801</c:v>
                </c:pt>
                <c:pt idx="756">
                  <c:v>79.101358411703231</c:v>
                </c:pt>
                <c:pt idx="757">
                  <c:v>79.123173277661792</c:v>
                </c:pt>
                <c:pt idx="758">
                  <c:v>79.144942648592291</c:v>
                </c:pt>
                <c:pt idx="759">
                  <c:v>79.166666666666671</c:v>
                </c:pt>
                <c:pt idx="760">
                  <c:v>79.188345473465148</c:v>
                </c:pt>
                <c:pt idx="761">
                  <c:v>79.209979209979196</c:v>
                </c:pt>
                <c:pt idx="762">
                  <c:v>79.231568016614759</c:v>
                </c:pt>
                <c:pt idx="763">
                  <c:v>79.253112033195009</c:v>
                </c:pt>
                <c:pt idx="764">
                  <c:v>79.274611398963728</c:v>
                </c:pt>
                <c:pt idx="765">
                  <c:v>79.296066252587991</c:v>
                </c:pt>
                <c:pt idx="766">
                  <c:v>79.317476732161325</c:v>
                </c:pt>
                <c:pt idx="767">
                  <c:v>79.338842975206617</c:v>
                </c:pt>
                <c:pt idx="768">
                  <c:v>79.360165118679035</c:v>
                </c:pt>
                <c:pt idx="769">
                  <c:v>79.381443298969074</c:v>
                </c:pt>
                <c:pt idx="770">
                  <c:v>79.40267765190525</c:v>
                </c:pt>
                <c:pt idx="771">
                  <c:v>79.423868312757207</c:v>
                </c:pt>
                <c:pt idx="772">
                  <c:v>79.445015416238434</c:v>
                </c:pt>
                <c:pt idx="773">
                  <c:v>79.466119096509232</c:v>
                </c:pt>
                <c:pt idx="774">
                  <c:v>79.487179487179489</c:v>
                </c:pt>
                <c:pt idx="775">
                  <c:v>79.508196721311478</c:v>
                </c:pt>
                <c:pt idx="776">
                  <c:v>79.529170931422726</c:v>
                </c:pt>
                <c:pt idx="777">
                  <c:v>79.550102249488745</c:v>
                </c:pt>
                <c:pt idx="778">
                  <c:v>79.570990806945872</c:v>
                </c:pt>
                <c:pt idx="779">
                  <c:v>79.591836734693871</c:v>
                </c:pt>
                <c:pt idx="780">
                  <c:v>79.612640163098888</c:v>
                </c:pt>
                <c:pt idx="781">
                  <c:v>79.633401221995925</c:v>
                </c:pt>
                <c:pt idx="782">
                  <c:v>79.654120040691765</c:v>
                </c:pt>
                <c:pt idx="783">
                  <c:v>79.674796747967477</c:v>
                </c:pt>
                <c:pt idx="784">
                  <c:v>79.695431472081225</c:v>
                </c:pt>
                <c:pt idx="785">
                  <c:v>79.716024340770801</c:v>
                </c:pt>
                <c:pt idx="786">
                  <c:v>79.736575481256324</c:v>
                </c:pt>
                <c:pt idx="787">
                  <c:v>79.757085020242926</c:v>
                </c:pt>
                <c:pt idx="788">
                  <c:v>79.777553083923152</c:v>
                </c:pt>
                <c:pt idx="789">
                  <c:v>79.797979797979792</c:v>
                </c:pt>
                <c:pt idx="790">
                  <c:v>79.818365287588293</c:v>
                </c:pt>
                <c:pt idx="791">
                  <c:v>79.838709677419359</c:v>
                </c:pt>
                <c:pt idx="792">
                  <c:v>79.859013091641486</c:v>
                </c:pt>
                <c:pt idx="793">
                  <c:v>79.879275653923528</c:v>
                </c:pt>
                <c:pt idx="794">
                  <c:v>79.899497487437188</c:v>
                </c:pt>
                <c:pt idx="795">
                  <c:v>79.91967871485943</c:v>
                </c:pt>
                <c:pt idx="796">
                  <c:v>79.93981945837514</c:v>
                </c:pt>
                <c:pt idx="797">
                  <c:v>79.959919839679358</c:v>
                </c:pt>
                <c:pt idx="798">
                  <c:v>79.979979979979973</c:v>
                </c:pt>
                <c:pt idx="799">
                  <c:v>80</c:v>
                </c:pt>
                <c:pt idx="800">
                  <c:v>80.019980019980025</c:v>
                </c:pt>
                <c:pt idx="801">
                  <c:v>80.039920159680648</c:v>
                </c:pt>
                <c:pt idx="802">
                  <c:v>80.059820538384841</c:v>
                </c:pt>
                <c:pt idx="803">
                  <c:v>80.079681274900395</c:v>
                </c:pt>
                <c:pt idx="804">
                  <c:v>80.099502487562191</c:v>
                </c:pt>
                <c:pt idx="805">
                  <c:v>80.119284294234589</c:v>
                </c:pt>
                <c:pt idx="806">
                  <c:v>80.139026812313801</c:v>
                </c:pt>
                <c:pt idx="807">
                  <c:v>80.158730158730151</c:v>
                </c:pt>
                <c:pt idx="808">
                  <c:v>80.178394449950446</c:v>
                </c:pt>
                <c:pt idx="809">
                  <c:v>80.198019801980195</c:v>
                </c:pt>
                <c:pt idx="810">
                  <c:v>80.217606330365982</c:v>
                </c:pt>
                <c:pt idx="811">
                  <c:v>80.237154150197625</c:v>
                </c:pt>
                <c:pt idx="812">
                  <c:v>80.256663376110566</c:v>
                </c:pt>
                <c:pt idx="813">
                  <c:v>80.276134122287971</c:v>
                </c:pt>
                <c:pt idx="814">
                  <c:v>80.295566502463046</c:v>
                </c:pt>
                <c:pt idx="815">
                  <c:v>80.314960629921259</c:v>
                </c:pt>
                <c:pt idx="816">
                  <c:v>80.334316617502452</c:v>
                </c:pt>
                <c:pt idx="817">
                  <c:v>80.353634577603145</c:v>
                </c:pt>
                <c:pt idx="818">
                  <c:v>80.372914622178612</c:v>
                </c:pt>
                <c:pt idx="819">
                  <c:v>80.392156862745097</c:v>
                </c:pt>
                <c:pt idx="820">
                  <c:v>80.411361410381986</c:v>
                </c:pt>
                <c:pt idx="821">
                  <c:v>80.430528375733857</c:v>
                </c:pt>
                <c:pt idx="822">
                  <c:v>80.449657869012711</c:v>
                </c:pt>
                <c:pt idx="823">
                  <c:v>80.46875</c:v>
                </c:pt>
                <c:pt idx="824">
                  <c:v>80.487804878048777</c:v>
                </c:pt>
                <c:pt idx="825">
                  <c:v>80.50682261208577</c:v>
                </c:pt>
                <c:pt idx="826">
                  <c:v>80.525803310613441</c:v>
                </c:pt>
                <c:pt idx="827">
                  <c:v>80.54474708171206</c:v>
                </c:pt>
                <c:pt idx="828">
                  <c:v>80.563654033041786</c:v>
                </c:pt>
                <c:pt idx="829">
                  <c:v>80.582524271844662</c:v>
                </c:pt>
                <c:pt idx="830">
                  <c:v>80.601357904946653</c:v>
                </c:pt>
                <c:pt idx="831">
                  <c:v>80.620155038759691</c:v>
                </c:pt>
                <c:pt idx="832">
                  <c:v>80.638915779283636</c:v>
                </c:pt>
                <c:pt idx="833">
                  <c:v>80.657640232108321</c:v>
                </c:pt>
                <c:pt idx="834">
                  <c:v>80.676328502415458</c:v>
                </c:pt>
                <c:pt idx="835">
                  <c:v>80.6949806949807</c:v>
                </c:pt>
                <c:pt idx="836">
                  <c:v>80.713596914175497</c:v>
                </c:pt>
                <c:pt idx="837">
                  <c:v>80.732177263969177</c:v>
                </c:pt>
                <c:pt idx="838">
                  <c:v>80.750721847930691</c:v>
                </c:pt>
                <c:pt idx="839">
                  <c:v>80.769230769230759</c:v>
                </c:pt>
                <c:pt idx="840">
                  <c:v>80.787704130643604</c:v>
                </c:pt>
                <c:pt idx="841">
                  <c:v>80.806142034548941</c:v>
                </c:pt>
                <c:pt idx="842">
                  <c:v>80.824544582933854</c:v>
                </c:pt>
                <c:pt idx="843">
                  <c:v>80.842911877394641</c:v>
                </c:pt>
                <c:pt idx="844">
                  <c:v>80.861244019138752</c:v>
                </c:pt>
                <c:pt idx="845">
                  <c:v>80.879541108986615</c:v>
                </c:pt>
                <c:pt idx="846">
                  <c:v>80.89780324737346</c:v>
                </c:pt>
                <c:pt idx="847">
                  <c:v>80.916030534351137</c:v>
                </c:pt>
                <c:pt idx="848">
                  <c:v>80.934223069590089</c:v>
                </c:pt>
                <c:pt idx="849">
                  <c:v>80.952380952380949</c:v>
                </c:pt>
                <c:pt idx="850">
                  <c:v>80.970504281636536</c:v>
                </c:pt>
                <c:pt idx="851">
                  <c:v>80.98859315589354</c:v>
                </c:pt>
                <c:pt idx="852">
                  <c:v>81.006647673314333</c:v>
                </c:pt>
                <c:pt idx="853">
                  <c:v>81.024667931688796</c:v>
                </c:pt>
                <c:pt idx="854">
                  <c:v>81.042654028436019</c:v>
                </c:pt>
                <c:pt idx="855">
                  <c:v>81.060606060606062</c:v>
                </c:pt>
                <c:pt idx="856">
                  <c:v>81.078524124881739</c:v>
                </c:pt>
                <c:pt idx="857">
                  <c:v>81.096408317580341</c:v>
                </c:pt>
                <c:pt idx="858">
                  <c:v>81.114258734655337</c:v>
                </c:pt>
                <c:pt idx="859">
                  <c:v>81.132075471698116</c:v>
                </c:pt>
                <c:pt idx="860">
                  <c:v>81.149858623939679</c:v>
                </c:pt>
                <c:pt idx="861">
                  <c:v>81.167608286252346</c:v>
                </c:pt>
                <c:pt idx="862">
                  <c:v>81.18532455315146</c:v>
                </c:pt>
                <c:pt idx="863">
                  <c:v>81.203007518796994</c:v>
                </c:pt>
                <c:pt idx="864">
                  <c:v>81.220657276995297</c:v>
                </c:pt>
                <c:pt idx="865">
                  <c:v>81.238273921200744</c:v>
                </c:pt>
                <c:pt idx="866">
                  <c:v>81.25585754451734</c:v>
                </c:pt>
                <c:pt idx="867">
                  <c:v>81.273408239700373</c:v>
                </c:pt>
                <c:pt idx="868">
                  <c:v>81.290926099158099</c:v>
                </c:pt>
                <c:pt idx="869">
                  <c:v>81.308411214953267</c:v>
                </c:pt>
                <c:pt idx="870">
                  <c:v>81.325863678804865</c:v>
                </c:pt>
                <c:pt idx="871">
                  <c:v>81.343283582089555</c:v>
                </c:pt>
                <c:pt idx="872">
                  <c:v>81.360671015843423</c:v>
                </c:pt>
                <c:pt idx="873">
                  <c:v>81.378026070763497</c:v>
                </c:pt>
                <c:pt idx="874">
                  <c:v>81.395348837209298</c:v>
                </c:pt>
                <c:pt idx="875">
                  <c:v>81.412639405204459</c:v>
                </c:pt>
                <c:pt idx="876">
                  <c:v>81.42989786443826</c:v>
                </c:pt>
                <c:pt idx="877">
                  <c:v>81.447124304267149</c:v>
                </c:pt>
                <c:pt idx="878">
                  <c:v>81.464318813716403</c:v>
                </c:pt>
                <c:pt idx="879">
                  <c:v>81.481481481481481</c:v>
                </c:pt>
                <c:pt idx="880">
                  <c:v>81.498612395929698</c:v>
                </c:pt>
                <c:pt idx="881">
                  <c:v>81.515711645101661</c:v>
                </c:pt>
                <c:pt idx="882">
                  <c:v>81.532779316712833</c:v>
                </c:pt>
                <c:pt idx="883">
                  <c:v>81.549815498154985</c:v>
                </c:pt>
                <c:pt idx="884">
                  <c:v>81.566820276497694</c:v>
                </c:pt>
                <c:pt idx="885">
                  <c:v>81.583793738489874</c:v>
                </c:pt>
                <c:pt idx="886">
                  <c:v>81.600735970561175</c:v>
                </c:pt>
                <c:pt idx="887">
                  <c:v>81.617647058823536</c:v>
                </c:pt>
                <c:pt idx="888">
                  <c:v>81.634527089072535</c:v>
                </c:pt>
                <c:pt idx="889">
                  <c:v>81.651376146788991</c:v>
                </c:pt>
                <c:pt idx="890">
                  <c:v>81.668194317140234</c:v>
                </c:pt>
                <c:pt idx="891">
                  <c:v>81.684981684981679</c:v>
                </c:pt>
                <c:pt idx="892">
                  <c:v>81.701738334858192</c:v>
                </c:pt>
                <c:pt idx="893">
                  <c:v>81.718464351005494</c:v>
                </c:pt>
                <c:pt idx="894">
                  <c:v>81.735159817351587</c:v>
                </c:pt>
                <c:pt idx="895">
                  <c:v>81.751824817518255</c:v>
                </c:pt>
                <c:pt idx="896">
                  <c:v>81.768459434822248</c:v>
                </c:pt>
                <c:pt idx="897">
                  <c:v>81.785063752276869</c:v>
                </c:pt>
                <c:pt idx="898">
                  <c:v>81.801637852593259</c:v>
                </c:pt>
                <c:pt idx="899">
                  <c:v>81.818181818181813</c:v>
                </c:pt>
                <c:pt idx="900">
                  <c:v>81.834695731153502</c:v>
                </c:pt>
                <c:pt idx="901">
                  <c:v>81.851179673321241</c:v>
                </c:pt>
                <c:pt idx="902">
                  <c:v>81.867633726201262</c:v>
                </c:pt>
                <c:pt idx="903">
                  <c:v>81.884057971014485</c:v>
                </c:pt>
                <c:pt idx="904">
                  <c:v>81.90045248868779</c:v>
                </c:pt>
                <c:pt idx="905">
                  <c:v>81.91681735985533</c:v>
                </c:pt>
                <c:pt idx="906">
                  <c:v>81.933152664859975</c:v>
                </c:pt>
                <c:pt idx="907">
                  <c:v>81.949458483754512</c:v>
                </c:pt>
                <c:pt idx="908">
                  <c:v>81.965734896302976</c:v>
                </c:pt>
                <c:pt idx="909">
                  <c:v>81.981981981981988</c:v>
                </c:pt>
                <c:pt idx="910">
                  <c:v>81.998199819982005</c:v>
                </c:pt>
                <c:pt idx="911">
                  <c:v>82.014388489208628</c:v>
                </c:pt>
                <c:pt idx="912">
                  <c:v>82.03054806828392</c:v>
                </c:pt>
                <c:pt idx="913">
                  <c:v>82.046678635547579</c:v>
                </c:pt>
                <c:pt idx="914">
                  <c:v>82.062780269058294</c:v>
                </c:pt>
                <c:pt idx="915">
                  <c:v>82.078853046594986</c:v>
                </c:pt>
                <c:pt idx="916">
                  <c:v>82.094897045658016</c:v>
                </c:pt>
                <c:pt idx="917">
                  <c:v>82.110912343470488</c:v>
                </c:pt>
                <c:pt idx="918">
                  <c:v>82.126899016979451</c:v>
                </c:pt>
                <c:pt idx="919">
                  <c:v>82.142857142857139</c:v>
                </c:pt>
                <c:pt idx="920">
                  <c:v>82.158786797502231</c:v>
                </c:pt>
                <c:pt idx="921">
                  <c:v>82.17468805704101</c:v>
                </c:pt>
                <c:pt idx="922">
                  <c:v>82.190560997328575</c:v>
                </c:pt>
                <c:pt idx="923">
                  <c:v>82.206405693950174</c:v>
                </c:pt>
                <c:pt idx="924">
                  <c:v>82.222222222222229</c:v>
                </c:pt>
                <c:pt idx="925">
                  <c:v>82.238010657193612</c:v>
                </c:pt>
                <c:pt idx="926">
                  <c:v>82.25377107364686</c:v>
                </c:pt>
                <c:pt idx="927">
                  <c:v>82.269503546099287</c:v>
                </c:pt>
                <c:pt idx="928">
                  <c:v>82.285208148804244</c:v>
                </c:pt>
                <c:pt idx="929">
                  <c:v>82.300884955752224</c:v>
                </c:pt>
                <c:pt idx="930">
                  <c:v>82.316534040671968</c:v>
                </c:pt>
                <c:pt idx="931">
                  <c:v>82.332155477031804</c:v>
                </c:pt>
                <c:pt idx="932">
                  <c:v>82.3477493380406</c:v>
                </c:pt>
                <c:pt idx="933">
                  <c:v>82.363315696649025</c:v>
                </c:pt>
                <c:pt idx="934">
                  <c:v>82.378854625550659</c:v>
                </c:pt>
                <c:pt idx="935">
                  <c:v>82.394366197183103</c:v>
                </c:pt>
                <c:pt idx="936">
                  <c:v>82.409850483729102</c:v>
                </c:pt>
                <c:pt idx="937">
                  <c:v>82.425307557117762</c:v>
                </c:pt>
                <c:pt idx="938">
                  <c:v>82.440737489025452</c:v>
                </c:pt>
                <c:pt idx="939">
                  <c:v>82.456140350877192</c:v>
                </c:pt>
                <c:pt idx="940">
                  <c:v>82.471516213847508</c:v>
                </c:pt>
                <c:pt idx="941">
                  <c:v>82.486865148861654</c:v>
                </c:pt>
                <c:pt idx="942">
                  <c:v>82.502187226596675</c:v>
                </c:pt>
                <c:pt idx="943">
                  <c:v>82.51748251748252</c:v>
                </c:pt>
                <c:pt idx="944">
                  <c:v>82.532751091703048</c:v>
                </c:pt>
                <c:pt idx="945">
                  <c:v>82.547993019197207</c:v>
                </c:pt>
                <c:pt idx="946">
                  <c:v>82.563208369659989</c:v>
                </c:pt>
                <c:pt idx="947">
                  <c:v>82.57839721254355</c:v>
                </c:pt>
                <c:pt idx="948">
                  <c:v>82.593559617058304</c:v>
                </c:pt>
                <c:pt idx="949">
                  <c:v>82.608695652173907</c:v>
                </c:pt>
                <c:pt idx="950">
                  <c:v>82.623805386620333</c:v>
                </c:pt>
                <c:pt idx="951">
                  <c:v>82.638888888888886</c:v>
                </c:pt>
                <c:pt idx="952">
                  <c:v>82.653946227233305</c:v>
                </c:pt>
                <c:pt idx="953">
                  <c:v>82.668977469670708</c:v>
                </c:pt>
                <c:pt idx="954">
                  <c:v>82.683982683982691</c:v>
                </c:pt>
                <c:pt idx="955">
                  <c:v>82.698961937716263</c:v>
                </c:pt>
                <c:pt idx="956">
                  <c:v>82.713915298184958</c:v>
                </c:pt>
                <c:pt idx="957">
                  <c:v>82.72884283246978</c:v>
                </c:pt>
                <c:pt idx="958">
                  <c:v>82.743744607420197</c:v>
                </c:pt>
                <c:pt idx="959">
                  <c:v>82.758620689655174</c:v>
                </c:pt>
                <c:pt idx="960">
                  <c:v>82.773471145564173</c:v>
                </c:pt>
                <c:pt idx="961">
                  <c:v>82.788296041308087</c:v>
                </c:pt>
                <c:pt idx="962">
                  <c:v>82.803095442820293</c:v>
                </c:pt>
                <c:pt idx="963">
                  <c:v>82.81786941580755</c:v>
                </c:pt>
                <c:pt idx="964">
                  <c:v>82.832618025751074</c:v>
                </c:pt>
                <c:pt idx="965">
                  <c:v>82.84734133790738</c:v>
                </c:pt>
                <c:pt idx="966">
                  <c:v>82.862039417309347</c:v>
                </c:pt>
                <c:pt idx="967">
                  <c:v>82.876712328767127</c:v>
                </c:pt>
                <c:pt idx="968">
                  <c:v>82.891360136869125</c:v>
                </c:pt>
                <c:pt idx="969">
                  <c:v>82.905982905982896</c:v>
                </c:pt>
                <c:pt idx="970">
                  <c:v>82.920580700256195</c:v>
                </c:pt>
                <c:pt idx="971">
                  <c:v>82.935153583617748</c:v>
                </c:pt>
                <c:pt idx="972">
                  <c:v>82.949701619778338</c:v>
                </c:pt>
                <c:pt idx="973">
                  <c:v>82.964224872231682</c:v>
                </c:pt>
                <c:pt idx="974">
                  <c:v>82.978723404255319</c:v>
                </c:pt>
                <c:pt idx="975">
                  <c:v>82.993197278911566</c:v>
                </c:pt>
                <c:pt idx="976">
                  <c:v>83.007646559048425</c:v>
                </c:pt>
                <c:pt idx="977">
                  <c:v>83.022071307300507</c:v>
                </c:pt>
                <c:pt idx="978">
                  <c:v>83.036471586089903</c:v>
                </c:pt>
                <c:pt idx="979">
                  <c:v>83.050847457627128</c:v>
                </c:pt>
                <c:pt idx="980">
                  <c:v>83.065198983911941</c:v>
                </c:pt>
                <c:pt idx="981">
                  <c:v>83.079526226734345</c:v>
                </c:pt>
                <c:pt idx="982">
                  <c:v>83.093829247675401</c:v>
                </c:pt>
                <c:pt idx="983">
                  <c:v>83.108108108108112</c:v>
                </c:pt>
                <c:pt idx="984">
                  <c:v>83.122362869198312</c:v>
                </c:pt>
                <c:pt idx="985">
                  <c:v>83.136593591905566</c:v>
                </c:pt>
                <c:pt idx="986">
                  <c:v>83.150800336983991</c:v>
                </c:pt>
                <c:pt idx="987">
                  <c:v>83.16498316498317</c:v>
                </c:pt>
                <c:pt idx="988">
                  <c:v>83.179142136248942</c:v>
                </c:pt>
                <c:pt idx="989">
                  <c:v>83.193277310924373</c:v>
                </c:pt>
                <c:pt idx="990">
                  <c:v>83.207388748950464</c:v>
                </c:pt>
                <c:pt idx="991">
                  <c:v>83.22147651006712</c:v>
                </c:pt>
                <c:pt idx="992">
                  <c:v>83.235540653813914</c:v>
                </c:pt>
                <c:pt idx="993">
                  <c:v>83.249581239530997</c:v>
                </c:pt>
                <c:pt idx="994">
                  <c:v>83.263598326359826</c:v>
                </c:pt>
                <c:pt idx="995">
                  <c:v>83.277591973244157</c:v>
                </c:pt>
                <c:pt idx="996">
                  <c:v>83.291562238930666</c:v>
                </c:pt>
                <c:pt idx="997">
                  <c:v>83.305509181969953</c:v>
                </c:pt>
                <c:pt idx="998">
                  <c:v>83.319432860717257</c:v>
                </c:pt>
                <c:pt idx="999">
                  <c:v>83.333333333333329</c:v>
                </c:pt>
                <c:pt idx="1000">
                  <c:v>83.347210657785183</c:v>
                </c:pt>
                <c:pt idx="1001">
                  <c:v>83.361064891846922</c:v>
                </c:pt>
                <c:pt idx="1002">
                  <c:v>83.374896093100574</c:v>
                </c:pt>
                <c:pt idx="1003">
                  <c:v>83.388704318936874</c:v>
                </c:pt>
                <c:pt idx="1004">
                  <c:v>83.402489626556019</c:v>
                </c:pt>
                <c:pt idx="1005">
                  <c:v>83.41625207296849</c:v>
                </c:pt>
                <c:pt idx="1006">
                  <c:v>83.42999171499585</c:v>
                </c:pt>
                <c:pt idx="1007">
                  <c:v>83.443708609271525</c:v>
                </c:pt>
                <c:pt idx="1008">
                  <c:v>83.457402812241526</c:v>
                </c:pt>
                <c:pt idx="1009">
                  <c:v>83.471074380165291</c:v>
                </c:pt>
                <c:pt idx="1010">
                  <c:v>83.484723369116438</c:v>
                </c:pt>
                <c:pt idx="1011">
                  <c:v>83.4983498349835</c:v>
                </c:pt>
                <c:pt idx="1012">
                  <c:v>83.511953833470741</c:v>
                </c:pt>
                <c:pt idx="1013">
                  <c:v>83.525535420098848</c:v>
                </c:pt>
                <c:pt idx="1014">
                  <c:v>83.539094650205755</c:v>
                </c:pt>
                <c:pt idx="1015">
                  <c:v>83.55263157894737</c:v>
                </c:pt>
                <c:pt idx="1016">
                  <c:v>83.566146261298272</c:v>
                </c:pt>
                <c:pt idx="1017">
                  <c:v>83.579638752052546</c:v>
                </c:pt>
                <c:pt idx="1018">
                  <c:v>83.593109105824453</c:v>
                </c:pt>
                <c:pt idx="1019">
                  <c:v>83.606557377049171</c:v>
                </c:pt>
                <c:pt idx="1020">
                  <c:v>83.619983619983628</c:v>
                </c:pt>
                <c:pt idx="1021">
                  <c:v>83.633387888707048</c:v>
                </c:pt>
                <c:pt idx="1022">
                  <c:v>83.646770237121828</c:v>
                </c:pt>
                <c:pt idx="1023">
                  <c:v>83.66013071895425</c:v>
                </c:pt>
                <c:pt idx="1024">
                  <c:v>83.673469387755105</c:v>
                </c:pt>
                <c:pt idx="1025">
                  <c:v>83.686786296900493</c:v>
                </c:pt>
                <c:pt idx="1026">
                  <c:v>83.7000814995925</c:v>
                </c:pt>
                <c:pt idx="1027">
                  <c:v>83.713355048859938</c:v>
                </c:pt>
                <c:pt idx="1028">
                  <c:v>83.726606997559003</c:v>
                </c:pt>
                <c:pt idx="1029">
                  <c:v>83.739837398373979</c:v>
                </c:pt>
                <c:pt idx="1030">
                  <c:v>83.753046303818024</c:v>
                </c:pt>
                <c:pt idx="1031">
                  <c:v>83.766233766233768</c:v>
                </c:pt>
                <c:pt idx="1032">
                  <c:v>83.779399837794003</c:v>
                </c:pt>
                <c:pt idx="1033">
                  <c:v>83.792544570502429</c:v>
                </c:pt>
                <c:pt idx="1034">
                  <c:v>83.805668016194332</c:v>
                </c:pt>
                <c:pt idx="1035">
                  <c:v>83.818770226537225</c:v>
                </c:pt>
                <c:pt idx="1036">
                  <c:v>83.83185125303153</c:v>
                </c:pt>
                <c:pt idx="1037">
                  <c:v>83.844911147011302</c:v>
                </c:pt>
                <c:pt idx="1038">
                  <c:v>83.85794995964487</c:v>
                </c:pt>
                <c:pt idx="1039">
                  <c:v>83.870967741935488</c:v>
                </c:pt>
                <c:pt idx="1040">
                  <c:v>83.883964544721991</c:v>
                </c:pt>
                <c:pt idx="1041">
                  <c:v>83.896940418679549</c:v>
                </c:pt>
                <c:pt idx="1042">
                  <c:v>83.909895414320189</c:v>
                </c:pt>
                <c:pt idx="1043">
                  <c:v>83.922829581993568</c:v>
                </c:pt>
                <c:pt idx="1044">
                  <c:v>83.935742971887549</c:v>
                </c:pt>
                <c:pt idx="1045">
                  <c:v>83.948635634028889</c:v>
                </c:pt>
                <c:pt idx="1046">
                  <c:v>83.961507618283875</c:v>
                </c:pt>
                <c:pt idx="1047">
                  <c:v>83.974358974358978</c:v>
                </c:pt>
                <c:pt idx="1048">
                  <c:v>83.987189751801438</c:v>
                </c:pt>
                <c:pt idx="1049">
                  <c:v>84</c:v>
                </c:pt>
                <c:pt idx="1050">
                  <c:v>84.012789768185456</c:v>
                </c:pt>
                <c:pt idx="1051">
                  <c:v>84.025559105431313</c:v>
                </c:pt>
                <c:pt idx="1052">
                  <c:v>84.03830806065443</c:v>
                </c:pt>
                <c:pt idx="1053">
                  <c:v>84.051036682615631</c:v>
                </c:pt>
                <c:pt idx="1054">
                  <c:v>84.063745019920319</c:v>
                </c:pt>
                <c:pt idx="1055">
                  <c:v>84.076433121019107</c:v>
                </c:pt>
                <c:pt idx="1056">
                  <c:v>84.089101034208426</c:v>
                </c:pt>
                <c:pt idx="1057">
                  <c:v>84.101748807631154</c:v>
                </c:pt>
                <c:pt idx="1058">
                  <c:v>84.114376489277205</c:v>
                </c:pt>
                <c:pt idx="1059">
                  <c:v>84.126984126984127</c:v>
                </c:pt>
                <c:pt idx="1060">
                  <c:v>84.139571768437747</c:v>
                </c:pt>
                <c:pt idx="1061">
                  <c:v>84.152139461172752</c:v>
                </c:pt>
                <c:pt idx="1062">
                  <c:v>84.164687252573231</c:v>
                </c:pt>
                <c:pt idx="1063">
                  <c:v>84.177215189873408</c:v>
                </c:pt>
                <c:pt idx="1064">
                  <c:v>84.189723320158095</c:v>
                </c:pt>
                <c:pt idx="1065">
                  <c:v>84.202211690363342</c:v>
                </c:pt>
                <c:pt idx="1066">
                  <c:v>84.214680347277039</c:v>
                </c:pt>
                <c:pt idx="1067">
                  <c:v>84.227129337539438</c:v>
                </c:pt>
                <c:pt idx="1068">
                  <c:v>84.239558707643823</c:v>
                </c:pt>
                <c:pt idx="1069">
                  <c:v>84.251968503937007</c:v>
                </c:pt>
                <c:pt idx="1070">
                  <c:v>84.264358772619985</c:v>
                </c:pt>
                <c:pt idx="1071">
                  <c:v>84.276729559748418</c:v>
                </c:pt>
                <c:pt idx="1072">
                  <c:v>84.289080911233299</c:v>
                </c:pt>
                <c:pt idx="1073">
                  <c:v>84.301412872841439</c:v>
                </c:pt>
                <c:pt idx="1074">
                  <c:v>84.313725490196077</c:v>
                </c:pt>
                <c:pt idx="1075">
                  <c:v>84.326018808777434</c:v>
                </c:pt>
                <c:pt idx="1076">
                  <c:v>84.338292873923265</c:v>
                </c:pt>
                <c:pt idx="1077">
                  <c:v>84.350547730829419</c:v>
                </c:pt>
                <c:pt idx="1078">
                  <c:v>84.362783424550429</c:v>
                </c:pt>
                <c:pt idx="1079">
                  <c:v>84.375</c:v>
                </c:pt>
                <c:pt idx="1080">
                  <c:v>84.38719750195159</c:v>
                </c:pt>
                <c:pt idx="1081">
                  <c:v>84.399375975038993</c:v>
                </c:pt>
                <c:pt idx="1082">
                  <c:v>84.41153546375682</c:v>
                </c:pt>
                <c:pt idx="1083">
                  <c:v>84.423676012461058</c:v>
                </c:pt>
                <c:pt idx="1084">
                  <c:v>84.435797665369648</c:v>
                </c:pt>
                <c:pt idx="1085">
                  <c:v>84.447900466562984</c:v>
                </c:pt>
                <c:pt idx="1086">
                  <c:v>84.459984459984469</c:v>
                </c:pt>
                <c:pt idx="1087">
                  <c:v>84.472049689440993</c:v>
                </c:pt>
                <c:pt idx="1088">
                  <c:v>84.484096198603567</c:v>
                </c:pt>
                <c:pt idx="1089">
                  <c:v>84.496124031007753</c:v>
                </c:pt>
                <c:pt idx="1090">
                  <c:v>84.508133230054227</c:v>
                </c:pt>
                <c:pt idx="1091">
                  <c:v>84.520123839009287</c:v>
                </c:pt>
                <c:pt idx="1092">
                  <c:v>84.53209590100542</c:v>
                </c:pt>
                <c:pt idx="1093">
                  <c:v>84.54404945904173</c:v>
                </c:pt>
                <c:pt idx="1094">
                  <c:v>84.555984555984566</c:v>
                </c:pt>
                <c:pt idx="1095">
                  <c:v>84.567901234567898</c:v>
                </c:pt>
                <c:pt idx="1096">
                  <c:v>84.579799537393981</c:v>
                </c:pt>
                <c:pt idx="1097">
                  <c:v>84.591679506933744</c:v>
                </c:pt>
                <c:pt idx="1098">
                  <c:v>84.603541185527334</c:v>
                </c:pt>
                <c:pt idx="1099">
                  <c:v>84.615384615384613</c:v>
                </c:pt>
                <c:pt idx="1100">
                  <c:v>84.627209838585699</c:v>
                </c:pt>
                <c:pt idx="1101">
                  <c:v>84.639016897081419</c:v>
                </c:pt>
                <c:pt idx="1102">
                  <c:v>84.650805832693791</c:v>
                </c:pt>
                <c:pt idx="1103">
                  <c:v>84.662576687116569</c:v>
                </c:pt>
                <c:pt idx="1104">
                  <c:v>84.674329501915707</c:v>
                </c:pt>
                <c:pt idx="1105">
                  <c:v>84.686064318529858</c:v>
                </c:pt>
                <c:pt idx="1106">
                  <c:v>84.697781178270844</c:v>
                </c:pt>
                <c:pt idx="1107">
                  <c:v>84.709480122324152</c:v>
                </c:pt>
                <c:pt idx="1108">
                  <c:v>84.721161191749431</c:v>
                </c:pt>
                <c:pt idx="1109">
                  <c:v>84.732824427480921</c:v>
                </c:pt>
                <c:pt idx="1110">
                  <c:v>84.744469870328004</c:v>
                </c:pt>
                <c:pt idx="1111">
                  <c:v>84.756097560975618</c:v>
                </c:pt>
                <c:pt idx="1112">
                  <c:v>84.767707539984769</c:v>
                </c:pt>
                <c:pt idx="1113">
                  <c:v>84.779299847792998</c:v>
                </c:pt>
                <c:pt idx="1114">
                  <c:v>84.790874524714823</c:v>
                </c:pt>
                <c:pt idx="1115">
                  <c:v>84.80243161094225</c:v>
                </c:pt>
                <c:pt idx="1116">
                  <c:v>84.813971146545185</c:v>
                </c:pt>
                <c:pt idx="1117">
                  <c:v>84.825493171471933</c:v>
                </c:pt>
                <c:pt idx="1118">
                  <c:v>84.836997725549665</c:v>
                </c:pt>
                <c:pt idx="1119">
                  <c:v>84.848484848484858</c:v>
                </c:pt>
                <c:pt idx="1120">
                  <c:v>84.859954579863739</c:v>
                </c:pt>
                <c:pt idx="1121">
                  <c:v>84.871406959152793</c:v>
                </c:pt>
                <c:pt idx="1122">
                  <c:v>84.882842025699162</c:v>
                </c:pt>
                <c:pt idx="1123">
                  <c:v>84.894259818731115</c:v>
                </c:pt>
                <c:pt idx="1124">
                  <c:v>84.905660377358487</c:v>
                </c:pt>
                <c:pt idx="1125">
                  <c:v>84.917043740573149</c:v>
                </c:pt>
                <c:pt idx="1126">
                  <c:v>84.928409947249435</c:v>
                </c:pt>
                <c:pt idx="1127">
                  <c:v>84.939759036144579</c:v>
                </c:pt>
                <c:pt idx="1128">
                  <c:v>84.951091045899176</c:v>
                </c:pt>
                <c:pt idx="1129">
                  <c:v>84.962406015037587</c:v>
                </c:pt>
                <c:pt idx="1130">
                  <c:v>84.973703981968441</c:v>
                </c:pt>
                <c:pt idx="1131">
                  <c:v>84.984984984984976</c:v>
                </c:pt>
                <c:pt idx="1132">
                  <c:v>84.996249062265562</c:v>
                </c:pt>
                <c:pt idx="1133">
                  <c:v>85.007496251874059</c:v>
                </c:pt>
                <c:pt idx="1134">
                  <c:v>85.018726591760299</c:v>
                </c:pt>
                <c:pt idx="1135">
                  <c:v>85.029940119760482</c:v>
                </c:pt>
                <c:pt idx="1136">
                  <c:v>85.041136873597608</c:v>
                </c:pt>
                <c:pt idx="1137">
                  <c:v>85.052316890881912</c:v>
                </c:pt>
                <c:pt idx="1138">
                  <c:v>85.063480209111276</c:v>
                </c:pt>
                <c:pt idx="1139">
                  <c:v>85.074626865671632</c:v>
                </c:pt>
                <c:pt idx="1140">
                  <c:v>85.085756897837427</c:v>
                </c:pt>
                <c:pt idx="1141">
                  <c:v>85.096870342771979</c:v>
                </c:pt>
                <c:pt idx="1142">
                  <c:v>85.10796723752793</c:v>
                </c:pt>
                <c:pt idx="1143">
                  <c:v>85.11904761904762</c:v>
                </c:pt>
                <c:pt idx="1144">
                  <c:v>85.130111524163567</c:v>
                </c:pt>
                <c:pt idx="1145">
                  <c:v>85.141158989598807</c:v>
                </c:pt>
                <c:pt idx="1146">
                  <c:v>85.152190051967324</c:v>
                </c:pt>
                <c:pt idx="1147">
                  <c:v>85.163204747774472</c:v>
                </c:pt>
                <c:pt idx="1148">
                  <c:v>85.174203113417349</c:v>
                </c:pt>
                <c:pt idx="1149">
                  <c:v>85.18518518518519</c:v>
                </c:pt>
                <c:pt idx="1150">
                  <c:v>85.196150999259814</c:v>
                </c:pt>
                <c:pt idx="1151">
                  <c:v>85.207100591715985</c:v>
                </c:pt>
                <c:pt idx="1152">
                  <c:v>85.218033998521804</c:v>
                </c:pt>
                <c:pt idx="1153">
                  <c:v>85.228951255539144</c:v>
                </c:pt>
                <c:pt idx="1154">
                  <c:v>85.239852398523979</c:v>
                </c:pt>
                <c:pt idx="1155">
                  <c:v>85.250737463126839</c:v>
                </c:pt>
                <c:pt idx="1156">
                  <c:v>85.26160648489315</c:v>
                </c:pt>
                <c:pt idx="1157">
                  <c:v>85.272459499263618</c:v>
                </c:pt>
                <c:pt idx="1158">
                  <c:v>85.283296541574686</c:v>
                </c:pt>
                <c:pt idx="1159">
                  <c:v>85.294117647058826</c:v>
                </c:pt>
                <c:pt idx="1160">
                  <c:v>85.304922850844974</c:v>
                </c:pt>
                <c:pt idx="1161">
                  <c:v>85.315712187958894</c:v>
                </c:pt>
                <c:pt idx="1162">
                  <c:v>85.326485693323548</c:v>
                </c:pt>
                <c:pt idx="1163">
                  <c:v>85.337243401759522</c:v>
                </c:pt>
                <c:pt idx="1164">
                  <c:v>85.347985347985343</c:v>
                </c:pt>
                <c:pt idx="1165">
                  <c:v>85.358711566617856</c:v>
                </c:pt>
                <c:pt idx="1166">
                  <c:v>85.369422092172641</c:v>
                </c:pt>
                <c:pt idx="1167">
                  <c:v>85.380116959064324</c:v>
                </c:pt>
                <c:pt idx="1168">
                  <c:v>85.390796201607017</c:v>
                </c:pt>
                <c:pt idx="1169">
                  <c:v>85.401459854014604</c:v>
                </c:pt>
                <c:pt idx="1170">
                  <c:v>85.412107950401165</c:v>
                </c:pt>
                <c:pt idx="1171">
                  <c:v>85.422740524781332</c:v>
                </c:pt>
                <c:pt idx="1172">
                  <c:v>85.433357611070647</c:v>
                </c:pt>
                <c:pt idx="1173">
                  <c:v>85.443959243085885</c:v>
                </c:pt>
                <c:pt idx="1174">
                  <c:v>85.454545454545453</c:v>
                </c:pt>
                <c:pt idx="1175">
                  <c:v>85.465116279069775</c:v>
                </c:pt>
                <c:pt idx="1176">
                  <c:v>85.475671750181561</c:v>
                </c:pt>
                <c:pt idx="1177">
                  <c:v>85.486211901306248</c:v>
                </c:pt>
                <c:pt idx="1178">
                  <c:v>85.496736765772297</c:v>
                </c:pt>
                <c:pt idx="1179">
                  <c:v>85.507246376811594</c:v>
                </c:pt>
                <c:pt idx="1180">
                  <c:v>85.517740767559729</c:v>
                </c:pt>
                <c:pt idx="1181">
                  <c:v>85.528219971056444</c:v>
                </c:pt>
                <c:pt idx="1182">
                  <c:v>85.538684020245839</c:v>
                </c:pt>
                <c:pt idx="1183">
                  <c:v>85.549132947976886</c:v>
                </c:pt>
                <c:pt idx="1184">
                  <c:v>85.559566787003618</c:v>
                </c:pt>
                <c:pt idx="1185">
                  <c:v>85.569985569985576</c:v>
                </c:pt>
                <c:pt idx="1186">
                  <c:v>85.580389329488114</c:v>
                </c:pt>
                <c:pt idx="1187">
                  <c:v>85.590778097982707</c:v>
                </c:pt>
                <c:pt idx="1188">
                  <c:v>85.601151907847367</c:v>
                </c:pt>
                <c:pt idx="1189">
                  <c:v>85.611510791366911</c:v>
                </c:pt>
                <c:pt idx="1190">
                  <c:v>85.621854780733287</c:v>
                </c:pt>
                <c:pt idx="1191">
                  <c:v>85.632183908045974</c:v>
                </c:pt>
                <c:pt idx="1192">
                  <c:v>85.642498205312279</c:v>
                </c:pt>
                <c:pt idx="1193">
                  <c:v>85.652797704447636</c:v>
                </c:pt>
                <c:pt idx="1194">
                  <c:v>85.663082437275989</c:v>
                </c:pt>
                <c:pt idx="1195">
                  <c:v>85.673352435530077</c:v>
                </c:pt>
                <c:pt idx="1196">
                  <c:v>85.683607730851818</c:v>
                </c:pt>
                <c:pt idx="1197">
                  <c:v>85.693848354792564</c:v>
                </c:pt>
                <c:pt idx="1198">
                  <c:v>85.704074338813442</c:v>
                </c:pt>
                <c:pt idx="1199">
                  <c:v>85.714285714285708</c:v>
                </c:pt>
                <c:pt idx="1200">
                  <c:v>85.724482512491079</c:v>
                </c:pt>
                <c:pt idx="1201">
                  <c:v>85.734664764621968</c:v>
                </c:pt>
                <c:pt idx="1202">
                  <c:v>85.7448325017819</c:v>
                </c:pt>
                <c:pt idx="1203">
                  <c:v>85.754985754985753</c:v>
                </c:pt>
                <c:pt idx="1204">
                  <c:v>85.765124555160142</c:v>
                </c:pt>
                <c:pt idx="1205">
                  <c:v>85.775248933143672</c:v>
                </c:pt>
                <c:pt idx="1206">
                  <c:v>85.785358919687283</c:v>
                </c:pt>
                <c:pt idx="1207">
                  <c:v>85.795454545454547</c:v>
                </c:pt>
                <c:pt idx="1208">
                  <c:v>85.805535841022007</c:v>
                </c:pt>
                <c:pt idx="1209">
                  <c:v>85.815602836879435</c:v>
                </c:pt>
                <c:pt idx="1210">
                  <c:v>85.825655563430189</c:v>
                </c:pt>
                <c:pt idx="1211">
                  <c:v>85.835694050991506</c:v>
                </c:pt>
                <c:pt idx="1212">
                  <c:v>85.845718329794764</c:v>
                </c:pt>
                <c:pt idx="1213">
                  <c:v>85.855728429985845</c:v>
                </c:pt>
                <c:pt idx="1214">
                  <c:v>85.865724381625441</c:v>
                </c:pt>
                <c:pt idx="1215">
                  <c:v>85.875706214689259</c:v>
                </c:pt>
                <c:pt idx="1216">
                  <c:v>85.885673959068455</c:v>
                </c:pt>
                <c:pt idx="1217">
                  <c:v>85.895627644569814</c:v>
                </c:pt>
                <c:pt idx="1218">
                  <c:v>85.905567300916147</c:v>
                </c:pt>
                <c:pt idx="1219">
                  <c:v>85.91549295774648</c:v>
                </c:pt>
                <c:pt idx="1220">
                  <c:v>85.925404644616464</c:v>
                </c:pt>
                <c:pt idx="1221">
                  <c:v>85.935302390998586</c:v>
                </c:pt>
                <c:pt idx="1222">
                  <c:v>85.945186226282502</c:v>
                </c:pt>
                <c:pt idx="1223">
                  <c:v>85.955056179775283</c:v>
                </c:pt>
                <c:pt idx="1224">
                  <c:v>85.964912280701753</c:v>
                </c:pt>
                <c:pt idx="1225">
                  <c:v>85.974754558204765</c:v>
                </c:pt>
                <c:pt idx="1226">
                  <c:v>85.984583041345488</c:v>
                </c:pt>
                <c:pt idx="1227">
                  <c:v>85.994397759103649</c:v>
                </c:pt>
                <c:pt idx="1228">
                  <c:v>86.004198740377888</c:v>
                </c:pt>
                <c:pt idx="1229">
                  <c:v>86.013986013986013</c:v>
                </c:pt>
                <c:pt idx="1230">
                  <c:v>86.023759608665273</c:v>
                </c:pt>
                <c:pt idx="1231">
                  <c:v>86.033519553072622</c:v>
                </c:pt>
                <c:pt idx="1232">
                  <c:v>86.043265875785067</c:v>
                </c:pt>
                <c:pt idx="1233">
                  <c:v>86.052998605299862</c:v>
                </c:pt>
                <c:pt idx="1234">
                  <c:v>86.062717770034851</c:v>
                </c:pt>
                <c:pt idx="1235">
                  <c:v>86.072423398328695</c:v>
                </c:pt>
                <c:pt idx="1236">
                  <c:v>86.082115518441199</c:v>
                </c:pt>
                <c:pt idx="1237">
                  <c:v>86.09179415855354</c:v>
                </c:pt>
                <c:pt idx="1238">
                  <c:v>86.101459346768593</c:v>
                </c:pt>
                <c:pt idx="1239">
                  <c:v>86.111111111111114</c:v>
                </c:pt>
                <c:pt idx="1240">
                  <c:v>86.120749479528101</c:v>
                </c:pt>
                <c:pt idx="1241">
                  <c:v>86.130374479889042</c:v>
                </c:pt>
                <c:pt idx="1242">
                  <c:v>86.139986139986135</c:v>
                </c:pt>
                <c:pt idx="1243">
                  <c:v>86.149584487534625</c:v>
                </c:pt>
                <c:pt idx="1244">
                  <c:v>86.159169550173019</c:v>
                </c:pt>
                <c:pt idx="1245">
                  <c:v>86.168741355463339</c:v>
                </c:pt>
                <c:pt idx="1246">
                  <c:v>86.178299930891498</c:v>
                </c:pt>
                <c:pt idx="1247">
                  <c:v>86.187845303867405</c:v>
                </c:pt>
                <c:pt idx="1248">
                  <c:v>86.197377501725327</c:v>
                </c:pt>
                <c:pt idx="1249">
                  <c:v>86.206896551724142</c:v>
                </c:pt>
                <c:pt idx="1250">
                  <c:v>86.216402481047552</c:v>
                </c:pt>
                <c:pt idx="1251">
                  <c:v>86.225895316804412</c:v>
                </c:pt>
                <c:pt idx="1252">
                  <c:v>86.23537508602891</c:v>
                </c:pt>
                <c:pt idx="1253">
                  <c:v>86.244841815680886</c:v>
                </c:pt>
                <c:pt idx="1254">
                  <c:v>86.25429553264604</c:v>
                </c:pt>
                <c:pt idx="1255">
                  <c:v>86.263736263736263</c:v>
                </c:pt>
                <c:pt idx="1256">
                  <c:v>86.273164035689774</c:v>
                </c:pt>
                <c:pt idx="1257">
                  <c:v>86.282578875171467</c:v>
                </c:pt>
                <c:pt idx="1258">
                  <c:v>86.291980808773133</c:v>
                </c:pt>
                <c:pt idx="1259">
                  <c:v>86.301369863013704</c:v>
                </c:pt>
                <c:pt idx="1260">
                  <c:v>86.310746064339497</c:v>
                </c:pt>
                <c:pt idx="1261">
                  <c:v>86.320109439124494</c:v>
                </c:pt>
                <c:pt idx="1262">
                  <c:v>86.329460013670541</c:v>
                </c:pt>
                <c:pt idx="1263">
                  <c:v>86.338797814207652</c:v>
                </c:pt>
                <c:pt idx="1264">
                  <c:v>86.348122866894201</c:v>
                </c:pt>
                <c:pt idx="1265">
                  <c:v>86.357435197817182</c:v>
                </c:pt>
                <c:pt idx="1266">
                  <c:v>86.366734832992506</c:v>
                </c:pt>
                <c:pt idx="1267">
                  <c:v>86.37602179836513</c:v>
                </c:pt>
                <c:pt idx="1268">
                  <c:v>86.385296119809396</c:v>
                </c:pt>
                <c:pt idx="1269">
                  <c:v>86.394557823129261</c:v>
                </c:pt>
                <c:pt idx="1270">
                  <c:v>86.403806934058466</c:v>
                </c:pt>
                <c:pt idx="1271">
                  <c:v>86.41304347826086</c:v>
                </c:pt>
                <c:pt idx="1272">
                  <c:v>86.422267481330621</c:v>
                </c:pt>
                <c:pt idx="1273">
                  <c:v>86.431478968792405</c:v>
                </c:pt>
                <c:pt idx="1274">
                  <c:v>86.440677966101688</c:v>
                </c:pt>
                <c:pt idx="1275">
                  <c:v>86.449864498644985</c:v>
                </c:pt>
                <c:pt idx="1276">
                  <c:v>86.459038591740011</c:v>
                </c:pt>
                <c:pt idx="1277">
                  <c:v>86.468200270636004</c:v>
                </c:pt>
                <c:pt idx="1278">
                  <c:v>86.477349560513872</c:v>
                </c:pt>
                <c:pt idx="1279">
                  <c:v>86.486486486486484</c:v>
                </c:pt>
                <c:pt idx="1280">
                  <c:v>86.495611073598923</c:v>
                </c:pt>
                <c:pt idx="1281">
                  <c:v>86.504723346828612</c:v>
                </c:pt>
                <c:pt idx="1282">
                  <c:v>86.513823331085632</c:v>
                </c:pt>
                <c:pt idx="1283">
                  <c:v>86.522911051212944</c:v>
                </c:pt>
                <c:pt idx="1284">
                  <c:v>86.531986531986533</c:v>
                </c:pt>
                <c:pt idx="1285">
                  <c:v>86.54104979811575</c:v>
                </c:pt>
                <c:pt idx="1286">
                  <c:v>86.550100874243441</c:v>
                </c:pt>
                <c:pt idx="1287">
                  <c:v>86.559139784946225</c:v>
                </c:pt>
                <c:pt idx="1288">
                  <c:v>86.568166554734717</c:v>
                </c:pt>
                <c:pt idx="1289">
                  <c:v>86.577181208053688</c:v>
                </c:pt>
                <c:pt idx="1290">
                  <c:v>86.586183769282357</c:v>
                </c:pt>
                <c:pt idx="1291">
                  <c:v>86.595174262734588</c:v>
                </c:pt>
                <c:pt idx="1292">
                  <c:v>86.604152712659072</c:v>
                </c:pt>
                <c:pt idx="1293">
                  <c:v>86.613119143239629</c:v>
                </c:pt>
                <c:pt idx="1294">
                  <c:v>86.62207357859532</c:v>
                </c:pt>
                <c:pt idx="1295">
                  <c:v>86.631016042780743</c:v>
                </c:pt>
                <c:pt idx="1296">
                  <c:v>86.639946559786239</c:v>
                </c:pt>
                <c:pt idx="1297">
                  <c:v>86.648865153538054</c:v>
                </c:pt>
                <c:pt idx="1298">
                  <c:v>86.657771847898601</c:v>
                </c:pt>
                <c:pt idx="1299">
                  <c:v>86.666666666666671</c:v>
                </c:pt>
                <c:pt idx="1300">
                  <c:v>86.675549633577617</c:v>
                </c:pt>
                <c:pt idx="1301">
                  <c:v>86.684420772303596</c:v>
                </c:pt>
                <c:pt idx="1302">
                  <c:v>86.69328010645377</c:v>
                </c:pt>
                <c:pt idx="1303">
                  <c:v>86.702127659574472</c:v>
                </c:pt>
                <c:pt idx="1304">
                  <c:v>86.710963455149496</c:v>
                </c:pt>
                <c:pt idx="1305">
                  <c:v>86.719787516600263</c:v>
                </c:pt>
                <c:pt idx="1306">
                  <c:v>86.728599867285993</c:v>
                </c:pt>
                <c:pt idx="1307">
                  <c:v>86.737400530503976</c:v>
                </c:pt>
                <c:pt idx="1308">
                  <c:v>86.746189529489726</c:v>
                </c:pt>
                <c:pt idx="1309">
                  <c:v>86.754966887417226</c:v>
                </c:pt>
                <c:pt idx="1310">
                  <c:v>86.763732627399079</c:v>
                </c:pt>
                <c:pt idx="1311">
                  <c:v>86.772486772486772</c:v>
                </c:pt>
                <c:pt idx="1312">
                  <c:v>86.781229345670852</c:v>
                </c:pt>
                <c:pt idx="1313">
                  <c:v>86.789960369881101</c:v>
                </c:pt>
                <c:pt idx="1314">
                  <c:v>86.798679867986792</c:v>
                </c:pt>
                <c:pt idx="1315">
                  <c:v>86.80738786279683</c:v>
                </c:pt>
                <c:pt idx="1316">
                  <c:v>86.816084377059994</c:v>
                </c:pt>
                <c:pt idx="1317">
                  <c:v>86.824769433465093</c:v>
                </c:pt>
                <c:pt idx="1318">
                  <c:v>86.833443054641208</c:v>
                </c:pt>
                <c:pt idx="1319">
                  <c:v>86.842105263157904</c:v>
                </c:pt>
                <c:pt idx="1320">
                  <c:v>86.850756081525304</c:v>
                </c:pt>
                <c:pt idx="1321">
                  <c:v>86.859395532194483</c:v>
                </c:pt>
                <c:pt idx="1322">
                  <c:v>86.868023637557457</c:v>
                </c:pt>
                <c:pt idx="1323">
                  <c:v>86.876640419947506</c:v>
                </c:pt>
                <c:pt idx="1324">
                  <c:v>86.885245901639351</c:v>
                </c:pt>
                <c:pt idx="1325">
                  <c:v>86.893840104849275</c:v>
                </c:pt>
                <c:pt idx="1326">
                  <c:v>86.902423051735425</c:v>
                </c:pt>
                <c:pt idx="1327">
                  <c:v>86.910994764397913</c:v>
                </c:pt>
                <c:pt idx="1328">
                  <c:v>86.919555264879008</c:v>
                </c:pt>
                <c:pt idx="1329">
                  <c:v>86.928104575163388</c:v>
                </c:pt>
                <c:pt idx="1330">
                  <c:v>86.936642717178316</c:v>
                </c:pt>
                <c:pt idx="1331">
                  <c:v>86.945169712793728</c:v>
                </c:pt>
                <c:pt idx="1332">
                  <c:v>86.953685583822576</c:v>
                </c:pt>
                <c:pt idx="1333">
                  <c:v>86.962190352020855</c:v>
                </c:pt>
                <c:pt idx="1334">
                  <c:v>86.970684039087956</c:v>
                </c:pt>
                <c:pt idx="1335">
                  <c:v>86.979166666666671</c:v>
                </c:pt>
                <c:pt idx="1336">
                  <c:v>86.98763825634353</c:v>
                </c:pt>
                <c:pt idx="1337">
                  <c:v>86.996098829648886</c:v>
                </c:pt>
                <c:pt idx="1338">
                  <c:v>87.004548408057175</c:v>
                </c:pt>
                <c:pt idx="1339">
                  <c:v>87.012987012987011</c:v>
                </c:pt>
                <c:pt idx="1340">
                  <c:v>87.02141466580143</c:v>
                </c:pt>
                <c:pt idx="1341">
                  <c:v>87.029831387808045</c:v>
                </c:pt>
                <c:pt idx="1342">
                  <c:v>87.038237200259232</c:v>
                </c:pt>
                <c:pt idx="1343">
                  <c:v>87.046632124352328</c:v>
                </c:pt>
                <c:pt idx="1344">
                  <c:v>87.055016181229774</c:v>
                </c:pt>
                <c:pt idx="1345">
                  <c:v>87.0633893919793</c:v>
                </c:pt>
                <c:pt idx="1346">
                  <c:v>87.071751777634134</c:v>
                </c:pt>
                <c:pt idx="1347">
                  <c:v>87.080103359173123</c:v>
                </c:pt>
                <c:pt idx="1348">
                  <c:v>87.088444157520982</c:v>
                </c:pt>
                <c:pt idx="1349">
                  <c:v>87.096774193548384</c:v>
                </c:pt>
                <c:pt idx="1350">
                  <c:v>87.105093488072214</c:v>
                </c:pt>
                <c:pt idx="1351">
                  <c:v>87.113402061855666</c:v>
                </c:pt>
                <c:pt idx="1352">
                  <c:v>87.121699935608504</c:v>
                </c:pt>
                <c:pt idx="1353">
                  <c:v>87.129987129987128</c:v>
                </c:pt>
                <c:pt idx="1354">
                  <c:v>87.138263665594849</c:v>
                </c:pt>
                <c:pt idx="1355">
                  <c:v>87.146529562981996</c:v>
                </c:pt>
                <c:pt idx="1356">
                  <c:v>87.154784842646109</c:v>
                </c:pt>
                <c:pt idx="1357">
                  <c:v>87.163029525032087</c:v>
                </c:pt>
                <c:pt idx="1358">
                  <c:v>87.171263630532394</c:v>
                </c:pt>
                <c:pt idx="1359">
                  <c:v>87.179487179487182</c:v>
                </c:pt>
                <c:pt idx="1360">
                  <c:v>87.187700192184494</c:v>
                </c:pt>
                <c:pt idx="1361">
                  <c:v>87.195902688860443</c:v>
                </c:pt>
                <c:pt idx="1362">
                  <c:v>87.204094689699289</c:v>
                </c:pt>
                <c:pt idx="1363">
                  <c:v>87.21227621483375</c:v>
                </c:pt>
                <c:pt idx="1364">
                  <c:v>87.220447284345042</c:v>
                </c:pt>
                <c:pt idx="1365">
                  <c:v>87.228607918263094</c:v>
                </c:pt>
                <c:pt idx="1366">
                  <c:v>87.236758136566692</c:v>
                </c:pt>
                <c:pt idx="1367">
                  <c:v>87.244897959183675</c:v>
                </c:pt>
                <c:pt idx="1368">
                  <c:v>87.253027405991077</c:v>
                </c:pt>
                <c:pt idx="1369">
                  <c:v>87.261146496815286</c:v>
                </c:pt>
                <c:pt idx="1370">
                  <c:v>87.269255251432199</c:v>
                </c:pt>
                <c:pt idx="1371">
                  <c:v>87.27735368956742</c:v>
                </c:pt>
                <c:pt idx="1372">
                  <c:v>87.285441830896374</c:v>
                </c:pt>
                <c:pt idx="1373">
                  <c:v>87.293519695044466</c:v>
                </c:pt>
                <c:pt idx="1374">
                  <c:v>87.301587301587304</c:v>
                </c:pt>
                <c:pt idx="1375">
                  <c:v>87.309644670050758</c:v>
                </c:pt>
                <c:pt idx="1376">
                  <c:v>87.317691819911232</c:v>
                </c:pt>
                <c:pt idx="1377">
                  <c:v>87.325728770595688</c:v>
                </c:pt>
                <c:pt idx="1378">
                  <c:v>87.333755541481949</c:v>
                </c:pt>
                <c:pt idx="1379">
                  <c:v>87.341772151898724</c:v>
                </c:pt>
                <c:pt idx="1380">
                  <c:v>87.349778621125864</c:v>
                </c:pt>
                <c:pt idx="1381">
                  <c:v>87.357774968394438</c:v>
                </c:pt>
                <c:pt idx="1382">
                  <c:v>87.365761212886923</c:v>
                </c:pt>
                <c:pt idx="1383">
                  <c:v>87.37373737373737</c:v>
                </c:pt>
                <c:pt idx="1384">
                  <c:v>87.381703470031553</c:v>
                </c:pt>
                <c:pt idx="1385">
                  <c:v>87.389659520807058</c:v>
                </c:pt>
                <c:pt idx="1386">
                  <c:v>87.397605545053565</c:v>
                </c:pt>
                <c:pt idx="1387">
                  <c:v>87.405541561712838</c:v>
                </c:pt>
                <c:pt idx="1388">
                  <c:v>87.413467589679044</c:v>
                </c:pt>
                <c:pt idx="1389">
                  <c:v>87.421383647798734</c:v>
                </c:pt>
                <c:pt idx="1390">
                  <c:v>87.429289754871149</c:v>
                </c:pt>
                <c:pt idx="1391">
                  <c:v>87.437185929648237</c:v>
                </c:pt>
                <c:pt idx="1392">
                  <c:v>87.445072190834907</c:v>
                </c:pt>
                <c:pt idx="1393">
                  <c:v>87.452948557089087</c:v>
                </c:pt>
                <c:pt idx="1394">
                  <c:v>87.460815047021953</c:v>
                </c:pt>
                <c:pt idx="1395">
                  <c:v>87.468671679197996</c:v>
                </c:pt>
                <c:pt idx="1396">
                  <c:v>87.476518472135254</c:v>
                </c:pt>
                <c:pt idx="1397">
                  <c:v>87.484355444305379</c:v>
                </c:pt>
                <c:pt idx="1398">
                  <c:v>87.492182614133839</c:v>
                </c:pt>
                <c:pt idx="1399">
                  <c:v>87.5</c:v>
                </c:pt>
                <c:pt idx="1400">
                  <c:v>87.507807620237358</c:v>
                </c:pt>
                <c:pt idx="1401">
                  <c:v>87.515605493133592</c:v>
                </c:pt>
                <c:pt idx="1402">
                  <c:v>87.523393636930749</c:v>
                </c:pt>
                <c:pt idx="1403">
                  <c:v>87.531172069825445</c:v>
                </c:pt>
                <c:pt idx="1404">
                  <c:v>87.53894080996885</c:v>
                </c:pt>
                <c:pt idx="1405">
                  <c:v>87.546699875466985</c:v>
                </c:pt>
                <c:pt idx="1406">
                  <c:v>87.554449284380837</c:v>
                </c:pt>
                <c:pt idx="1407">
                  <c:v>87.562189054726375</c:v>
                </c:pt>
                <c:pt idx="1408">
                  <c:v>87.569919204474829</c:v>
                </c:pt>
                <c:pt idx="1409">
                  <c:v>87.57763975155278</c:v>
                </c:pt>
                <c:pt idx="1410">
                  <c:v>87.585350713842331</c:v>
                </c:pt>
                <c:pt idx="1411">
                  <c:v>87.593052109181158</c:v>
                </c:pt>
                <c:pt idx="1412">
                  <c:v>87.60074395536266</c:v>
                </c:pt>
                <c:pt idx="1413">
                  <c:v>87.608426270136306</c:v>
                </c:pt>
                <c:pt idx="1414">
                  <c:v>87.616099071207444</c:v>
                </c:pt>
                <c:pt idx="1415">
                  <c:v>87.623762376237622</c:v>
                </c:pt>
                <c:pt idx="1416">
                  <c:v>87.631416202844761</c:v>
                </c:pt>
                <c:pt idx="1417">
                  <c:v>87.639060568603213</c:v>
                </c:pt>
                <c:pt idx="1418">
                  <c:v>87.646695491043872</c:v>
                </c:pt>
                <c:pt idx="1419">
                  <c:v>87.65432098765433</c:v>
                </c:pt>
                <c:pt idx="1420">
                  <c:v>87.661937075879081</c:v>
                </c:pt>
                <c:pt idx="1421">
                  <c:v>87.669543773119614</c:v>
                </c:pt>
                <c:pt idx="1422">
                  <c:v>87.677141096734445</c:v>
                </c:pt>
                <c:pt idx="1423">
                  <c:v>87.684729064039402</c:v>
                </c:pt>
                <c:pt idx="1424">
                  <c:v>87.692307692307693</c:v>
                </c:pt>
                <c:pt idx="1425">
                  <c:v>87.699876998769994</c:v>
                </c:pt>
                <c:pt idx="1426">
                  <c:v>87.707437000614632</c:v>
                </c:pt>
                <c:pt idx="1427">
                  <c:v>87.714987714987714</c:v>
                </c:pt>
                <c:pt idx="1428">
                  <c:v>87.722529158993254</c:v>
                </c:pt>
                <c:pt idx="1429">
                  <c:v>87.730061349693244</c:v>
                </c:pt>
                <c:pt idx="1430">
                  <c:v>87.737584304107898</c:v>
                </c:pt>
                <c:pt idx="1431">
                  <c:v>87.745098039215691</c:v>
                </c:pt>
                <c:pt idx="1432">
                  <c:v>87.752602571953474</c:v>
                </c:pt>
                <c:pt idx="1433">
                  <c:v>87.760097919216648</c:v>
                </c:pt>
                <c:pt idx="1434">
                  <c:v>87.767584097859313</c:v>
                </c:pt>
                <c:pt idx="1435">
                  <c:v>87.775061124694375</c:v>
                </c:pt>
                <c:pt idx="1436">
                  <c:v>87.782529016493598</c:v>
                </c:pt>
                <c:pt idx="1437">
                  <c:v>87.789987789987777</c:v>
                </c:pt>
                <c:pt idx="1438">
                  <c:v>87.797437461866991</c:v>
                </c:pt>
                <c:pt idx="1439">
                  <c:v>87.804878048780495</c:v>
                </c:pt>
                <c:pt idx="1440">
                  <c:v>87.812309567336982</c:v>
                </c:pt>
                <c:pt idx="1441">
                  <c:v>87.819732034104746</c:v>
                </c:pt>
                <c:pt idx="1442">
                  <c:v>87.827145465611693</c:v>
                </c:pt>
                <c:pt idx="1443">
                  <c:v>87.834549878345513</c:v>
                </c:pt>
                <c:pt idx="1444">
                  <c:v>87.841945288753806</c:v>
                </c:pt>
                <c:pt idx="1445">
                  <c:v>87.849331713244226</c:v>
                </c:pt>
                <c:pt idx="1446">
                  <c:v>87.85670916818458</c:v>
                </c:pt>
                <c:pt idx="1447">
                  <c:v>87.864077669902912</c:v>
                </c:pt>
                <c:pt idx="1448">
                  <c:v>87.871437234687676</c:v>
                </c:pt>
                <c:pt idx="1449">
                  <c:v>87.878787878787875</c:v>
                </c:pt>
                <c:pt idx="1450">
                  <c:v>87.886129618413094</c:v>
                </c:pt>
                <c:pt idx="1451">
                  <c:v>87.893462469733663</c:v>
                </c:pt>
                <c:pt idx="1452">
                  <c:v>87.900786448880822</c:v>
                </c:pt>
                <c:pt idx="1453">
                  <c:v>87.908101571946801</c:v>
                </c:pt>
                <c:pt idx="1454">
                  <c:v>87.915407854984892</c:v>
                </c:pt>
                <c:pt idx="1455">
                  <c:v>87.922705314009647</c:v>
                </c:pt>
                <c:pt idx="1456">
                  <c:v>87.929993964996982</c:v>
                </c:pt>
                <c:pt idx="1457">
                  <c:v>87.937273823884212</c:v>
                </c:pt>
                <c:pt idx="1458">
                  <c:v>87.944544906570229</c:v>
                </c:pt>
                <c:pt idx="1459">
                  <c:v>87.951807228915655</c:v>
                </c:pt>
                <c:pt idx="1460">
                  <c:v>87.959060806742926</c:v>
                </c:pt>
                <c:pt idx="1461">
                  <c:v>87.966305655836351</c:v>
                </c:pt>
                <c:pt idx="1462">
                  <c:v>87.973541791942253</c:v>
                </c:pt>
                <c:pt idx="1463">
                  <c:v>87.980769230769226</c:v>
                </c:pt>
                <c:pt idx="1464">
                  <c:v>87.987987987987992</c:v>
                </c:pt>
                <c:pt idx="1465">
                  <c:v>87.995198079231699</c:v>
                </c:pt>
                <c:pt idx="1466">
                  <c:v>88.002399520095977</c:v>
                </c:pt>
                <c:pt idx="1467">
                  <c:v>88.009592326139085</c:v>
                </c:pt>
                <c:pt idx="1468">
                  <c:v>88.016776512881975</c:v>
                </c:pt>
                <c:pt idx="1469">
                  <c:v>88.023952095808383</c:v>
                </c:pt>
                <c:pt idx="1470">
                  <c:v>88.031119090365053</c:v>
                </c:pt>
                <c:pt idx="1471">
                  <c:v>88.038277511961724</c:v>
                </c:pt>
                <c:pt idx="1472">
                  <c:v>88.0454273759713</c:v>
                </c:pt>
                <c:pt idx="1473">
                  <c:v>88.052568697729981</c:v>
                </c:pt>
                <c:pt idx="1474">
                  <c:v>88.059701492537314</c:v>
                </c:pt>
                <c:pt idx="1475">
                  <c:v>88.066825775656341</c:v>
                </c:pt>
                <c:pt idx="1476">
                  <c:v>88.073941562313664</c:v>
                </c:pt>
                <c:pt idx="1477">
                  <c:v>88.081048867699636</c:v>
                </c:pt>
                <c:pt idx="1478">
                  <c:v>88.088147706968442</c:v>
                </c:pt>
                <c:pt idx="1479">
                  <c:v>88.095238095238088</c:v>
                </c:pt>
                <c:pt idx="1480">
                  <c:v>88.102320047590709</c:v>
                </c:pt>
                <c:pt idx="1481">
                  <c:v>88.109393579072531</c:v>
                </c:pt>
                <c:pt idx="1482">
                  <c:v>88.116458704694011</c:v>
                </c:pt>
                <c:pt idx="1483">
                  <c:v>88.123515439429923</c:v>
                </c:pt>
                <c:pt idx="1484">
                  <c:v>88.130563798219583</c:v>
                </c:pt>
                <c:pt idx="1485">
                  <c:v>88.137603795966783</c:v>
                </c:pt>
                <c:pt idx="1486">
                  <c:v>88.144635447540026</c:v>
                </c:pt>
                <c:pt idx="1487">
                  <c:v>88.151658767772503</c:v>
                </c:pt>
                <c:pt idx="1488">
                  <c:v>88.158673771462404</c:v>
                </c:pt>
                <c:pt idx="1489">
                  <c:v>88.165680473372788</c:v>
                </c:pt>
                <c:pt idx="1490">
                  <c:v>88.172678888231815</c:v>
                </c:pt>
                <c:pt idx="1491">
                  <c:v>88.179669030732853</c:v>
                </c:pt>
                <c:pt idx="1492">
                  <c:v>88.186650915534557</c:v>
                </c:pt>
                <c:pt idx="1493">
                  <c:v>88.193624557260932</c:v>
                </c:pt>
                <c:pt idx="1494">
                  <c:v>88.200589970501483</c:v>
                </c:pt>
                <c:pt idx="1495">
                  <c:v>88.20754716981132</c:v>
                </c:pt>
                <c:pt idx="1496">
                  <c:v>88.214496169711268</c:v>
                </c:pt>
                <c:pt idx="1497">
                  <c:v>88.22143698468787</c:v>
                </c:pt>
                <c:pt idx="1498">
                  <c:v>88.228369629193637</c:v>
                </c:pt>
                <c:pt idx="1499">
                  <c:v>88.235294117647058</c:v>
                </c:pt>
                <c:pt idx="1500">
                  <c:v>88.242210464432702</c:v>
                </c:pt>
                <c:pt idx="1501">
                  <c:v>88.249118683901301</c:v>
                </c:pt>
                <c:pt idx="1502">
                  <c:v>88.256018790369936</c:v>
                </c:pt>
                <c:pt idx="1503">
                  <c:v>88.262910798122064</c:v>
                </c:pt>
                <c:pt idx="1504">
                  <c:v>88.269794721407621</c:v>
                </c:pt>
                <c:pt idx="1505">
                  <c:v>88.276670574443131</c:v>
                </c:pt>
                <c:pt idx="1506">
                  <c:v>88.283538371411836</c:v>
                </c:pt>
                <c:pt idx="1507">
                  <c:v>88.290398126463714</c:v>
                </c:pt>
                <c:pt idx="1508">
                  <c:v>88.297249853715627</c:v>
                </c:pt>
                <c:pt idx="1509">
                  <c:v>88.304093567251456</c:v>
                </c:pt>
                <c:pt idx="1510">
                  <c:v>88.310929281122156</c:v>
                </c:pt>
                <c:pt idx="1511">
                  <c:v>88.317757009345812</c:v>
                </c:pt>
                <c:pt idx="1512">
                  <c:v>88.32457676590775</c:v>
                </c:pt>
                <c:pt idx="1513">
                  <c:v>88.331388564760786</c:v>
                </c:pt>
                <c:pt idx="1514">
                  <c:v>88.338192419825077</c:v>
                </c:pt>
                <c:pt idx="1515">
                  <c:v>88.344988344988337</c:v>
                </c:pt>
                <c:pt idx="1516">
                  <c:v>88.351776354105994</c:v>
                </c:pt>
                <c:pt idx="1517">
                  <c:v>88.358556461001172</c:v>
                </c:pt>
                <c:pt idx="1518">
                  <c:v>88.365328679464824</c:v>
                </c:pt>
                <c:pt idx="1519">
                  <c:v>88.372093023255815</c:v>
                </c:pt>
                <c:pt idx="1520">
                  <c:v>88.378849506101105</c:v>
                </c:pt>
                <c:pt idx="1521">
                  <c:v>88.385598141695709</c:v>
                </c:pt>
                <c:pt idx="1522">
                  <c:v>88.392338943702839</c:v>
                </c:pt>
                <c:pt idx="1523">
                  <c:v>88.399071925754043</c:v>
                </c:pt>
                <c:pt idx="1524">
                  <c:v>88.405797101449281</c:v>
                </c:pt>
                <c:pt idx="1525">
                  <c:v>88.412514484356905</c:v>
                </c:pt>
                <c:pt idx="1526">
                  <c:v>88.419224088013905</c:v>
                </c:pt>
                <c:pt idx="1527">
                  <c:v>88.425925925925924</c:v>
                </c:pt>
                <c:pt idx="1528">
                  <c:v>88.43262001156738</c:v>
                </c:pt>
                <c:pt idx="1529">
                  <c:v>88.439306358381501</c:v>
                </c:pt>
                <c:pt idx="1530">
                  <c:v>88.445984979780462</c:v>
                </c:pt>
                <c:pt idx="1531">
                  <c:v>88.45265588914549</c:v>
                </c:pt>
                <c:pt idx="1532">
                  <c:v>88.459319099826899</c:v>
                </c:pt>
                <c:pt idx="1533">
                  <c:v>88.46597462514417</c:v>
                </c:pt>
                <c:pt idx="1534">
                  <c:v>88.472622478386157</c:v>
                </c:pt>
                <c:pt idx="1535">
                  <c:v>88.47926267281106</c:v>
                </c:pt>
                <c:pt idx="1536">
                  <c:v>88.48589522164653</c:v>
                </c:pt>
                <c:pt idx="1537">
                  <c:v>88.492520138089745</c:v>
                </c:pt>
                <c:pt idx="1538">
                  <c:v>88.499137435307645</c:v>
                </c:pt>
                <c:pt idx="1539">
                  <c:v>88.505747126436788</c:v>
                </c:pt>
                <c:pt idx="1540">
                  <c:v>88.512349224583573</c:v>
                </c:pt>
                <c:pt idx="1541">
                  <c:v>88.518943742824334</c:v>
                </c:pt>
                <c:pt idx="1542">
                  <c:v>88.525530694205401</c:v>
                </c:pt>
                <c:pt idx="1543">
                  <c:v>88.532110091743135</c:v>
                </c:pt>
                <c:pt idx="1544">
                  <c:v>88.53868194842407</c:v>
                </c:pt>
                <c:pt idx="1545">
                  <c:v>88.545246277205038</c:v>
                </c:pt>
                <c:pt idx="1546">
                  <c:v>88.55180309101317</c:v>
                </c:pt>
                <c:pt idx="1547">
                  <c:v>88.558352402745996</c:v>
                </c:pt>
                <c:pt idx="1548">
                  <c:v>88.564894225271573</c:v>
                </c:pt>
                <c:pt idx="1549">
                  <c:v>88.571428571428569</c:v>
                </c:pt>
                <c:pt idx="1550">
                  <c:v>88.577955454026281</c:v>
                </c:pt>
                <c:pt idx="1551">
                  <c:v>88.584474885844756</c:v>
                </c:pt>
                <c:pt idx="1552">
                  <c:v>88.590986879634912</c:v>
                </c:pt>
                <c:pt idx="1553">
                  <c:v>88.597491448118589</c:v>
                </c:pt>
                <c:pt idx="1554">
                  <c:v>88.603988603988597</c:v>
                </c:pt>
                <c:pt idx="1555">
                  <c:v>88.610478359908868</c:v>
                </c:pt>
                <c:pt idx="1556">
                  <c:v>88.616960728514513</c:v>
                </c:pt>
                <c:pt idx="1557">
                  <c:v>88.623435722411841</c:v>
                </c:pt>
                <c:pt idx="1558">
                  <c:v>88.629903354178509</c:v>
                </c:pt>
                <c:pt idx="1559">
                  <c:v>88.636363636363626</c:v>
                </c:pt>
                <c:pt idx="1560">
                  <c:v>88.642816581487793</c:v>
                </c:pt>
                <c:pt idx="1561">
                  <c:v>88.649262202043147</c:v>
                </c:pt>
                <c:pt idx="1562">
                  <c:v>88.65570051049346</c:v>
                </c:pt>
                <c:pt idx="1563">
                  <c:v>88.662131519274368</c:v>
                </c:pt>
                <c:pt idx="1564">
                  <c:v>88.668555240793211</c:v>
                </c:pt>
                <c:pt idx="1565">
                  <c:v>88.67497168742922</c:v>
                </c:pt>
                <c:pt idx="1566">
                  <c:v>88.681380871533662</c:v>
                </c:pt>
                <c:pt idx="1567">
                  <c:v>88.687782805429862</c:v>
                </c:pt>
                <c:pt idx="1568">
                  <c:v>88.694177501413236</c:v>
                </c:pt>
                <c:pt idx="1569">
                  <c:v>88.700564971751419</c:v>
                </c:pt>
                <c:pt idx="1570">
                  <c:v>88.706945228684361</c:v>
                </c:pt>
                <c:pt idx="1571">
                  <c:v>88.713318284424389</c:v>
                </c:pt>
                <c:pt idx="1572">
                  <c:v>88.71968415115623</c:v>
                </c:pt>
                <c:pt idx="1573">
                  <c:v>88.726042841037199</c:v>
                </c:pt>
                <c:pt idx="1574">
                  <c:v>88.732394366197184</c:v>
                </c:pt>
                <c:pt idx="1575">
                  <c:v>88.738738738738746</c:v>
                </c:pt>
                <c:pt idx="1576">
                  <c:v>88.745075970737204</c:v>
                </c:pt>
                <c:pt idx="1577">
                  <c:v>88.75140607424072</c:v>
                </c:pt>
                <c:pt idx="1578">
                  <c:v>88.757729061270382</c:v>
                </c:pt>
                <c:pt idx="1579">
                  <c:v>88.764044943820224</c:v>
                </c:pt>
                <c:pt idx="1580">
                  <c:v>88.770353733857377</c:v>
                </c:pt>
                <c:pt idx="1581">
                  <c:v>88.776655443322113</c:v>
                </c:pt>
                <c:pt idx="1582">
                  <c:v>88.782950084127876</c:v>
                </c:pt>
                <c:pt idx="1583">
                  <c:v>88.789237668161434</c:v>
                </c:pt>
                <c:pt idx="1584">
                  <c:v>88.79551820728291</c:v>
                </c:pt>
                <c:pt idx="1585">
                  <c:v>88.801791713325869</c:v>
                </c:pt>
                <c:pt idx="1586">
                  <c:v>88.808058198097385</c:v>
                </c:pt>
                <c:pt idx="1587">
                  <c:v>88.814317673378056</c:v>
                </c:pt>
                <c:pt idx="1588">
                  <c:v>88.820570150922293</c:v>
                </c:pt>
                <c:pt idx="1589">
                  <c:v>88.826815642458101</c:v>
                </c:pt>
                <c:pt idx="1590">
                  <c:v>88.833054159687322</c:v>
                </c:pt>
                <c:pt idx="1591">
                  <c:v>88.839285714285708</c:v>
                </c:pt>
                <c:pt idx="1592">
                  <c:v>88.845510317902963</c:v>
                </c:pt>
                <c:pt idx="1593">
                  <c:v>88.851727982162771</c:v>
                </c:pt>
                <c:pt idx="1594">
                  <c:v>88.85793871866295</c:v>
                </c:pt>
                <c:pt idx="1595">
                  <c:v>88.8641425389755</c:v>
                </c:pt>
                <c:pt idx="1596">
                  <c:v>88.87033945464664</c:v>
                </c:pt>
                <c:pt idx="1597">
                  <c:v>88.876529477196883</c:v>
                </c:pt>
                <c:pt idx="1598">
                  <c:v>88.882712618121175</c:v>
                </c:pt>
                <c:pt idx="1599">
                  <c:v>88.888888888888886</c:v>
                </c:pt>
                <c:pt idx="1600">
                  <c:v>88.89505830094393</c:v>
                </c:pt>
                <c:pt idx="1601">
                  <c:v>88.901220865704772</c:v>
                </c:pt>
                <c:pt idx="1602">
                  <c:v>88.90737659456461</c:v>
                </c:pt>
                <c:pt idx="1603">
                  <c:v>88.91352549889136</c:v>
                </c:pt>
                <c:pt idx="1604">
                  <c:v>88.9196675900277</c:v>
                </c:pt>
                <c:pt idx="1605">
                  <c:v>88.92580287929124</c:v>
                </c:pt>
                <c:pt idx="1606">
                  <c:v>88.931931377974536</c:v>
                </c:pt>
                <c:pt idx="1607">
                  <c:v>88.938053097345133</c:v>
                </c:pt>
                <c:pt idx="1608">
                  <c:v>88.944168048645665</c:v>
                </c:pt>
                <c:pt idx="1609">
                  <c:v>88.950276243093924</c:v>
                </c:pt>
                <c:pt idx="1610">
                  <c:v>88.956377691882935</c:v>
                </c:pt>
                <c:pt idx="1611">
                  <c:v>88.962472406181007</c:v>
                </c:pt>
                <c:pt idx="1612">
                  <c:v>88.968560397131824</c:v>
                </c:pt>
                <c:pt idx="1613">
                  <c:v>88.974641675854457</c:v>
                </c:pt>
                <c:pt idx="1614">
                  <c:v>88.980716253443518</c:v>
                </c:pt>
                <c:pt idx="1615">
                  <c:v>88.986784140969164</c:v>
                </c:pt>
                <c:pt idx="1616">
                  <c:v>88.992845349477165</c:v>
                </c:pt>
                <c:pt idx="1617">
                  <c:v>88.998899889989005</c:v>
                </c:pt>
                <c:pt idx="1618">
                  <c:v>89.004947773501925</c:v>
                </c:pt>
                <c:pt idx="1619">
                  <c:v>89.010989010989007</c:v>
                </c:pt>
                <c:pt idx="1620">
                  <c:v>89.017023613399232</c:v>
                </c:pt>
                <c:pt idx="1621">
                  <c:v>89.02305159165752</c:v>
                </c:pt>
                <c:pt idx="1622">
                  <c:v>89.029072956664834</c:v>
                </c:pt>
                <c:pt idx="1623">
                  <c:v>89.035087719298247</c:v>
                </c:pt>
                <c:pt idx="1624">
                  <c:v>89.041095890410958</c:v>
                </c:pt>
                <c:pt idx="1625">
                  <c:v>89.04709748083242</c:v>
                </c:pt>
                <c:pt idx="1626">
                  <c:v>89.053092501368369</c:v>
                </c:pt>
                <c:pt idx="1627">
                  <c:v>89.059080962800863</c:v>
                </c:pt>
                <c:pt idx="1628">
                  <c:v>89.065062875888472</c:v>
                </c:pt>
                <c:pt idx="1629">
                  <c:v>89.071038251366119</c:v>
                </c:pt>
                <c:pt idx="1630">
                  <c:v>89.077007099945376</c:v>
                </c:pt>
                <c:pt idx="1631">
                  <c:v>89.082969432314414</c:v>
                </c:pt>
                <c:pt idx="1632">
                  <c:v>89.088925259138023</c:v>
                </c:pt>
                <c:pt idx="1633">
                  <c:v>89.094874591057803</c:v>
                </c:pt>
                <c:pt idx="1634">
                  <c:v>89.100817438692104</c:v>
                </c:pt>
                <c:pt idx="1635">
                  <c:v>89.106753812636171</c:v>
                </c:pt>
                <c:pt idx="1636">
                  <c:v>89.112683723462155</c:v>
                </c:pt>
                <c:pt idx="1637">
                  <c:v>89.11860718171927</c:v>
                </c:pt>
                <c:pt idx="1638">
                  <c:v>89.124524197933653</c:v>
                </c:pt>
                <c:pt idx="1639">
                  <c:v>89.130434782608688</c:v>
                </c:pt>
                <c:pt idx="1640">
                  <c:v>89.136338946224882</c:v>
                </c:pt>
                <c:pt idx="1641">
                  <c:v>89.142236699239959</c:v>
                </c:pt>
                <c:pt idx="1642">
                  <c:v>89.148128052088992</c:v>
                </c:pt>
                <c:pt idx="1643">
                  <c:v>89.15401301518439</c:v>
                </c:pt>
                <c:pt idx="1644">
                  <c:v>89.159891598915991</c:v>
                </c:pt>
                <c:pt idx="1645">
                  <c:v>89.165763813651139</c:v>
                </c:pt>
                <c:pt idx="1646">
                  <c:v>89.171629669734713</c:v>
                </c:pt>
                <c:pt idx="1647">
                  <c:v>89.177489177489178</c:v>
                </c:pt>
                <c:pt idx="1648">
                  <c:v>89.183342347214705</c:v>
                </c:pt>
                <c:pt idx="1649">
                  <c:v>89.189189189189193</c:v>
                </c:pt>
                <c:pt idx="1650">
                  <c:v>89.195029713668291</c:v>
                </c:pt>
                <c:pt idx="1651">
                  <c:v>89.200863930885532</c:v>
                </c:pt>
                <c:pt idx="1652">
                  <c:v>89.206691851052341</c:v>
                </c:pt>
                <c:pt idx="1653">
                  <c:v>89.212513484358155</c:v>
                </c:pt>
                <c:pt idx="1654">
                  <c:v>89.218328840970344</c:v>
                </c:pt>
                <c:pt idx="1655">
                  <c:v>89.224137931034477</c:v>
                </c:pt>
                <c:pt idx="1656">
                  <c:v>89.229940764674211</c:v>
                </c:pt>
                <c:pt idx="1657">
                  <c:v>89.235737351991389</c:v>
                </c:pt>
                <c:pt idx="1658">
                  <c:v>89.241527703066168</c:v>
                </c:pt>
                <c:pt idx="1659">
                  <c:v>89.247311827956992</c:v>
                </c:pt>
                <c:pt idx="1660">
                  <c:v>89.253089736700701</c:v>
                </c:pt>
                <c:pt idx="1661">
                  <c:v>89.258861439312568</c:v>
                </c:pt>
                <c:pt idx="1662">
                  <c:v>89.264626945786375</c:v>
                </c:pt>
                <c:pt idx="1663">
                  <c:v>89.27038626609442</c:v>
                </c:pt>
                <c:pt idx="1664">
                  <c:v>89.276139410187668</c:v>
                </c:pt>
                <c:pt idx="1665">
                  <c:v>89.281886387995712</c:v>
                </c:pt>
                <c:pt idx="1666">
                  <c:v>89.287627209426887</c:v>
                </c:pt>
                <c:pt idx="1667">
                  <c:v>89.293361884368309</c:v>
                </c:pt>
                <c:pt idx="1668">
                  <c:v>89.299090422685936</c:v>
                </c:pt>
                <c:pt idx="1669">
                  <c:v>89.304812834224606</c:v>
                </c:pt>
                <c:pt idx="1670">
                  <c:v>89.310529128808113</c:v>
                </c:pt>
                <c:pt idx="1671">
                  <c:v>89.316239316239319</c:v>
                </c:pt>
                <c:pt idx="1672">
                  <c:v>89.321943406300051</c:v>
                </c:pt>
                <c:pt idx="1673">
                  <c:v>89.327641408751333</c:v>
                </c:pt>
                <c:pt idx="1674">
                  <c:v>89.333333333333329</c:v>
                </c:pt>
                <c:pt idx="1675">
                  <c:v>89.339019189765466</c:v>
                </c:pt>
                <c:pt idx="1676">
                  <c:v>89.344698987746412</c:v>
                </c:pt>
                <c:pt idx="1677">
                  <c:v>89.350372736954199</c:v>
                </c:pt>
                <c:pt idx="1678">
                  <c:v>89.356040447046311</c:v>
                </c:pt>
                <c:pt idx="1679">
                  <c:v>89.361702127659569</c:v>
                </c:pt>
                <c:pt idx="1680">
                  <c:v>89.367357788410416</c:v>
                </c:pt>
                <c:pt idx="1681">
                  <c:v>89.373007438894788</c:v>
                </c:pt>
                <c:pt idx="1682">
                  <c:v>89.378651088688258</c:v>
                </c:pt>
                <c:pt idx="1683">
                  <c:v>89.384288747346076</c:v>
                </c:pt>
                <c:pt idx="1684">
                  <c:v>89.389920424403186</c:v>
                </c:pt>
                <c:pt idx="1685">
                  <c:v>89.395546129374338</c:v>
                </c:pt>
                <c:pt idx="1686">
                  <c:v>89.401165871754102</c:v>
                </c:pt>
                <c:pt idx="1687">
                  <c:v>89.406779661016955</c:v>
                </c:pt>
                <c:pt idx="1688">
                  <c:v>89.41238750661725</c:v>
                </c:pt>
                <c:pt idx="1689">
                  <c:v>89.417989417989418</c:v>
                </c:pt>
                <c:pt idx="1690">
                  <c:v>89.423585404547865</c:v>
                </c:pt>
                <c:pt idx="1691">
                  <c:v>89.429175475687103</c:v>
                </c:pt>
                <c:pt idx="1692">
                  <c:v>89.434759640781834</c:v>
                </c:pt>
                <c:pt idx="1693">
                  <c:v>89.440337909186908</c:v>
                </c:pt>
                <c:pt idx="1694">
                  <c:v>89.445910290237464</c:v>
                </c:pt>
                <c:pt idx="1695">
                  <c:v>89.451476793248943</c:v>
                </c:pt>
                <c:pt idx="1696">
                  <c:v>89.457037427517136</c:v>
                </c:pt>
                <c:pt idx="1697">
                  <c:v>89.462592202318234</c:v>
                </c:pt>
                <c:pt idx="1698">
                  <c:v>89.46814112690889</c:v>
                </c:pt>
                <c:pt idx="1699">
                  <c:v>89.473684210526315</c:v>
                </c:pt>
                <c:pt idx="1700">
                  <c:v>89.479221462388224</c:v>
                </c:pt>
                <c:pt idx="1701">
                  <c:v>89.484752891692963</c:v>
                </c:pt>
                <c:pt idx="1702">
                  <c:v>89.490278507619536</c:v>
                </c:pt>
                <c:pt idx="1703">
                  <c:v>89.495798319327733</c:v>
                </c:pt>
                <c:pt idx="1704">
                  <c:v>89.501312335958005</c:v>
                </c:pt>
                <c:pt idx="1705">
                  <c:v>89.506820566631689</c:v>
                </c:pt>
                <c:pt idx="1706">
                  <c:v>89.512323020450964</c:v>
                </c:pt>
                <c:pt idx="1707">
                  <c:v>89.517819706498955</c:v>
                </c:pt>
                <c:pt idx="1708">
                  <c:v>89.523310633839714</c:v>
                </c:pt>
                <c:pt idx="1709">
                  <c:v>89.528795811518336</c:v>
                </c:pt>
                <c:pt idx="1710">
                  <c:v>89.534275248560959</c:v>
                </c:pt>
                <c:pt idx="1711">
                  <c:v>89.539748953974893</c:v>
                </c:pt>
                <c:pt idx="1712">
                  <c:v>89.545216936748574</c:v>
                </c:pt>
                <c:pt idx="1713">
                  <c:v>89.550679205851623</c:v>
                </c:pt>
                <c:pt idx="1714">
                  <c:v>89.556135770234988</c:v>
                </c:pt>
                <c:pt idx="1715">
                  <c:v>89.561586638830903</c:v>
                </c:pt>
                <c:pt idx="1716">
                  <c:v>89.567031820552955</c:v>
                </c:pt>
                <c:pt idx="1717">
                  <c:v>89.572471324296146</c:v>
                </c:pt>
                <c:pt idx="1718">
                  <c:v>89.577905158936957</c:v>
                </c:pt>
                <c:pt idx="1719">
                  <c:v>89.583333333333343</c:v>
                </c:pt>
                <c:pt idx="1720">
                  <c:v>89.588755856324823</c:v>
                </c:pt>
                <c:pt idx="1721">
                  <c:v>89.594172736732574</c:v>
                </c:pt>
                <c:pt idx="1722">
                  <c:v>89.599583983359338</c:v>
                </c:pt>
                <c:pt idx="1723">
                  <c:v>89.604989604989598</c:v>
                </c:pt>
                <c:pt idx="1724">
                  <c:v>89.610389610389603</c:v>
                </c:pt>
                <c:pt idx="1725">
                  <c:v>89.615784008307372</c:v>
                </c:pt>
                <c:pt idx="1726">
                  <c:v>89.62117280747276</c:v>
                </c:pt>
                <c:pt idx="1727">
                  <c:v>89.626556016597505</c:v>
                </c:pt>
                <c:pt idx="1728">
                  <c:v>89.631933644375323</c:v>
                </c:pt>
                <c:pt idx="1729">
                  <c:v>89.637305699481857</c:v>
                </c:pt>
                <c:pt idx="1730">
                  <c:v>89.642672190574828</c:v>
                </c:pt>
                <c:pt idx="1731">
                  <c:v>89.648033126293996</c:v>
                </c:pt>
                <c:pt idx="1732">
                  <c:v>89.653388515261241</c:v>
                </c:pt>
                <c:pt idx="1733">
                  <c:v>89.658738366080669</c:v>
                </c:pt>
                <c:pt idx="1734">
                  <c:v>89.664082687338507</c:v>
                </c:pt>
                <c:pt idx="1735">
                  <c:v>89.669421487603302</c:v>
                </c:pt>
                <c:pt idx="1736">
                  <c:v>89.67475477542591</c:v>
                </c:pt>
                <c:pt idx="1737">
                  <c:v>89.680082559339525</c:v>
                </c:pt>
                <c:pt idx="1738">
                  <c:v>89.685404847859715</c:v>
                </c:pt>
                <c:pt idx="1739">
                  <c:v>89.69072164948453</c:v>
                </c:pt>
                <c:pt idx="1740">
                  <c:v>89.696032972694482</c:v>
                </c:pt>
                <c:pt idx="1741">
                  <c:v>89.701338825952632</c:v>
                </c:pt>
                <c:pt idx="1742">
                  <c:v>89.706639217704577</c:v>
                </c:pt>
                <c:pt idx="1743">
                  <c:v>89.711934156378604</c:v>
                </c:pt>
                <c:pt idx="1744">
                  <c:v>89.717223650385606</c:v>
                </c:pt>
                <c:pt idx="1745">
                  <c:v>89.72250770811921</c:v>
                </c:pt>
                <c:pt idx="1746">
                  <c:v>89.727786337955834</c:v>
                </c:pt>
                <c:pt idx="1747">
                  <c:v>89.733059548254616</c:v>
                </c:pt>
                <c:pt idx="1748">
                  <c:v>89.738327347357611</c:v>
                </c:pt>
                <c:pt idx="1749">
                  <c:v>89.743589743589737</c:v>
                </c:pt>
                <c:pt idx="1750">
                  <c:v>89.748846745258845</c:v>
                </c:pt>
                <c:pt idx="1751">
                  <c:v>89.754098360655746</c:v>
                </c:pt>
                <c:pt idx="1752">
                  <c:v>89.75934459805427</c:v>
                </c:pt>
                <c:pt idx="1753">
                  <c:v>89.764585465711363</c:v>
                </c:pt>
                <c:pt idx="1754">
                  <c:v>89.769820971867006</c:v>
                </c:pt>
                <c:pt idx="1755">
                  <c:v>89.775051124744365</c:v>
                </c:pt>
                <c:pt idx="1756">
                  <c:v>89.780275932549813</c:v>
                </c:pt>
                <c:pt idx="1757">
                  <c:v>89.785495403472922</c:v>
                </c:pt>
                <c:pt idx="1758">
                  <c:v>89.790709545686582</c:v>
                </c:pt>
                <c:pt idx="1759">
                  <c:v>89.795918367346943</c:v>
                </c:pt>
                <c:pt idx="1760">
                  <c:v>89.801121876593584</c:v>
                </c:pt>
                <c:pt idx="1761">
                  <c:v>89.80632008154943</c:v>
                </c:pt>
                <c:pt idx="1762">
                  <c:v>89.811512990320935</c:v>
                </c:pt>
                <c:pt idx="1763">
                  <c:v>89.816700610997955</c:v>
                </c:pt>
                <c:pt idx="1764">
                  <c:v>89.821882951653933</c:v>
                </c:pt>
                <c:pt idx="1765">
                  <c:v>89.827060020345883</c:v>
                </c:pt>
                <c:pt idx="1766">
                  <c:v>89.832231825114391</c:v>
                </c:pt>
                <c:pt idx="1767">
                  <c:v>89.837398373983746</c:v>
                </c:pt>
                <c:pt idx="1768">
                  <c:v>89.842559674961919</c:v>
                </c:pt>
                <c:pt idx="1769">
                  <c:v>89.847715736040612</c:v>
                </c:pt>
                <c:pt idx="1770">
                  <c:v>89.852866565195328</c:v>
                </c:pt>
                <c:pt idx="1771">
                  <c:v>89.858012170385408</c:v>
                </c:pt>
                <c:pt idx="1772">
                  <c:v>89.863152559553981</c:v>
                </c:pt>
                <c:pt idx="1773">
                  <c:v>89.868287740628162</c:v>
                </c:pt>
                <c:pt idx="1774">
                  <c:v>89.87341772151899</c:v>
                </c:pt>
                <c:pt idx="1775">
                  <c:v>89.878542510121463</c:v>
                </c:pt>
                <c:pt idx="1776">
                  <c:v>89.883662114314617</c:v>
                </c:pt>
                <c:pt idx="1777">
                  <c:v>89.888776541961576</c:v>
                </c:pt>
                <c:pt idx="1778">
                  <c:v>89.893885800909558</c:v>
                </c:pt>
                <c:pt idx="1779">
                  <c:v>89.898989898989896</c:v>
                </c:pt>
                <c:pt idx="1780">
                  <c:v>89.904088844018162</c:v>
                </c:pt>
                <c:pt idx="1781">
                  <c:v>89.909182643794139</c:v>
                </c:pt>
                <c:pt idx="1782">
                  <c:v>89.914271306101867</c:v>
                </c:pt>
                <c:pt idx="1783">
                  <c:v>89.91935483870968</c:v>
                </c:pt>
                <c:pt idx="1784">
                  <c:v>89.924433249370281</c:v>
                </c:pt>
                <c:pt idx="1785">
                  <c:v>89.929506545820743</c:v>
                </c:pt>
                <c:pt idx="1786">
                  <c:v>89.934574735782576</c:v>
                </c:pt>
                <c:pt idx="1787">
                  <c:v>89.939637826961771</c:v>
                </c:pt>
                <c:pt idx="1788">
                  <c:v>89.944695827048761</c:v>
                </c:pt>
                <c:pt idx="1789">
                  <c:v>89.949748743718587</c:v>
                </c:pt>
                <c:pt idx="1790">
                  <c:v>89.954796584630841</c:v>
                </c:pt>
                <c:pt idx="1791">
                  <c:v>89.959839357429729</c:v>
                </c:pt>
                <c:pt idx="1792">
                  <c:v>89.964877069744105</c:v>
                </c:pt>
                <c:pt idx="1793">
                  <c:v>89.969909729187563</c:v>
                </c:pt>
                <c:pt idx="1794">
                  <c:v>89.974937343358405</c:v>
                </c:pt>
                <c:pt idx="1795">
                  <c:v>89.979959919839672</c:v>
                </c:pt>
                <c:pt idx="1796">
                  <c:v>89.984977466199311</c:v>
                </c:pt>
                <c:pt idx="1797">
                  <c:v>89.989989989989994</c:v>
                </c:pt>
                <c:pt idx="1798">
                  <c:v>89.99499749874937</c:v>
                </c:pt>
                <c:pt idx="1799">
                  <c:v>90</c:v>
                </c:pt>
                <c:pt idx="1800">
                  <c:v>90.004997501249377</c:v>
                </c:pt>
                <c:pt idx="1801">
                  <c:v>90.009990009990005</c:v>
                </c:pt>
                <c:pt idx="1802">
                  <c:v>90.014977533699451</c:v>
                </c:pt>
                <c:pt idx="1803">
                  <c:v>90.019960079840317</c:v>
                </c:pt>
                <c:pt idx="1804">
                  <c:v>90.024937655860342</c:v>
                </c:pt>
                <c:pt idx="1805">
                  <c:v>90.029910269192413</c:v>
                </c:pt>
                <c:pt idx="1806">
                  <c:v>90.034877927254612</c:v>
                </c:pt>
                <c:pt idx="1807">
                  <c:v>90.039840637450197</c:v>
                </c:pt>
                <c:pt idx="1808">
                  <c:v>90.044798407167747</c:v>
                </c:pt>
                <c:pt idx="1809">
                  <c:v>90.049751243781103</c:v>
                </c:pt>
                <c:pt idx="1810">
                  <c:v>90.054699154649427</c:v>
                </c:pt>
                <c:pt idx="1811">
                  <c:v>90.059642147117287</c:v>
                </c:pt>
                <c:pt idx="1812">
                  <c:v>90.064580228514657</c:v>
                </c:pt>
                <c:pt idx="1813">
                  <c:v>90.069513406156901</c:v>
                </c:pt>
                <c:pt idx="1814">
                  <c:v>90.074441687344901</c:v>
                </c:pt>
                <c:pt idx="1815">
                  <c:v>90.079365079365076</c:v>
                </c:pt>
                <c:pt idx="1816">
                  <c:v>90.084283589489345</c:v>
                </c:pt>
                <c:pt idx="1817">
                  <c:v>90.089197224975223</c:v>
                </c:pt>
                <c:pt idx="1818">
                  <c:v>90.094105993065881</c:v>
                </c:pt>
                <c:pt idx="1819">
                  <c:v>90.099009900990097</c:v>
                </c:pt>
                <c:pt idx="1820">
                  <c:v>90.103908955962396</c:v>
                </c:pt>
                <c:pt idx="1821">
                  <c:v>90.108803165182991</c:v>
                </c:pt>
                <c:pt idx="1822">
                  <c:v>90.113692535837856</c:v>
                </c:pt>
                <c:pt idx="1823">
                  <c:v>90.118577075098813</c:v>
                </c:pt>
                <c:pt idx="1824">
                  <c:v>90.123456790123456</c:v>
                </c:pt>
                <c:pt idx="1825">
                  <c:v>90.128331688055283</c:v>
                </c:pt>
                <c:pt idx="1826">
                  <c:v>90.133201776023682</c:v>
                </c:pt>
                <c:pt idx="1827">
                  <c:v>90.138067061143985</c:v>
                </c:pt>
                <c:pt idx="1828">
                  <c:v>90.142927550517499</c:v>
                </c:pt>
                <c:pt idx="1829">
                  <c:v>90.14778325123153</c:v>
                </c:pt>
                <c:pt idx="1830">
                  <c:v>90.15263417035942</c:v>
                </c:pt>
                <c:pt idx="1831">
                  <c:v>90.157480314960623</c:v>
                </c:pt>
                <c:pt idx="1832">
                  <c:v>90.162321692080667</c:v>
                </c:pt>
                <c:pt idx="1833">
                  <c:v>90.167158308751226</c:v>
                </c:pt>
                <c:pt idx="1834">
                  <c:v>90.171990171990174</c:v>
                </c:pt>
                <c:pt idx="1835">
                  <c:v>90.176817288801573</c:v>
                </c:pt>
                <c:pt idx="1836">
                  <c:v>90.181639666175741</c:v>
                </c:pt>
                <c:pt idx="1837">
                  <c:v>90.186457311089313</c:v>
                </c:pt>
                <c:pt idx="1838">
                  <c:v>90.191270230505154</c:v>
                </c:pt>
                <c:pt idx="1839">
                  <c:v>90.196078431372541</c:v>
                </c:pt>
                <c:pt idx="1840">
                  <c:v>90.20088192062714</c:v>
                </c:pt>
                <c:pt idx="1841">
                  <c:v>90.205680705191</c:v>
                </c:pt>
                <c:pt idx="1842">
                  <c:v>90.210474791972587</c:v>
                </c:pt>
                <c:pt idx="1843">
                  <c:v>90.215264187866936</c:v>
                </c:pt>
                <c:pt idx="1844">
                  <c:v>90.220048899755511</c:v>
                </c:pt>
                <c:pt idx="1845">
                  <c:v>90.224828934506348</c:v>
                </c:pt>
                <c:pt idx="1846">
                  <c:v>90.22960429897411</c:v>
                </c:pt>
                <c:pt idx="1847">
                  <c:v>90.234375</c:v>
                </c:pt>
                <c:pt idx="1848">
                  <c:v>90.239141044411909</c:v>
                </c:pt>
                <c:pt idx="1849">
                  <c:v>90.243902439024396</c:v>
                </c:pt>
                <c:pt idx="1850">
                  <c:v>90.248659190638719</c:v>
                </c:pt>
                <c:pt idx="1851">
                  <c:v>90.253411306042892</c:v>
                </c:pt>
                <c:pt idx="1852">
                  <c:v>90.258158792011685</c:v>
                </c:pt>
                <c:pt idx="1853">
                  <c:v>90.26290165530672</c:v>
                </c:pt>
                <c:pt idx="1854">
                  <c:v>90.267639902676393</c:v>
                </c:pt>
                <c:pt idx="1855">
                  <c:v>90.272373540856023</c:v>
                </c:pt>
                <c:pt idx="1856">
                  <c:v>90.277102576567813</c:v>
                </c:pt>
                <c:pt idx="1857">
                  <c:v>90.281827016520893</c:v>
                </c:pt>
                <c:pt idx="1858">
                  <c:v>90.28654686741136</c:v>
                </c:pt>
                <c:pt idx="1859">
                  <c:v>90.291262135922338</c:v>
                </c:pt>
                <c:pt idx="1860">
                  <c:v>90.295972828723919</c:v>
                </c:pt>
                <c:pt idx="1861">
                  <c:v>90.300678952473319</c:v>
                </c:pt>
                <c:pt idx="1862">
                  <c:v>90.305380513814839</c:v>
                </c:pt>
                <c:pt idx="1863">
                  <c:v>90.310077519379846</c:v>
                </c:pt>
                <c:pt idx="1864">
                  <c:v>90.314769975786916</c:v>
                </c:pt>
                <c:pt idx="1865">
                  <c:v>90.319457889641825</c:v>
                </c:pt>
                <c:pt idx="1866">
                  <c:v>90.324141267537499</c:v>
                </c:pt>
                <c:pt idx="1867">
                  <c:v>90.32882011605416</c:v>
                </c:pt>
                <c:pt idx="1868">
                  <c:v>90.333494441759314</c:v>
                </c:pt>
                <c:pt idx="1869">
                  <c:v>90.338164251207729</c:v>
                </c:pt>
                <c:pt idx="1870">
                  <c:v>90.342829550941573</c:v>
                </c:pt>
                <c:pt idx="1871">
                  <c:v>90.34749034749035</c:v>
                </c:pt>
                <c:pt idx="1872">
                  <c:v>90.352146647370958</c:v>
                </c:pt>
                <c:pt idx="1873">
                  <c:v>90.356798457087748</c:v>
                </c:pt>
                <c:pt idx="1874">
                  <c:v>90.361445783132524</c:v>
                </c:pt>
                <c:pt idx="1875">
                  <c:v>90.366088631984596</c:v>
                </c:pt>
                <c:pt idx="1876">
                  <c:v>90.370727010110741</c:v>
                </c:pt>
                <c:pt idx="1877">
                  <c:v>90.375360923965346</c:v>
                </c:pt>
                <c:pt idx="1878">
                  <c:v>90.379990379990389</c:v>
                </c:pt>
                <c:pt idx="1879">
                  <c:v>90.384615384615387</c:v>
                </c:pt>
                <c:pt idx="1880">
                  <c:v>90.389235944257564</c:v>
                </c:pt>
                <c:pt idx="1881">
                  <c:v>90.393852065321809</c:v>
                </c:pt>
                <c:pt idx="1882">
                  <c:v>90.398463754200662</c:v>
                </c:pt>
                <c:pt idx="1883">
                  <c:v>90.40307101727447</c:v>
                </c:pt>
                <c:pt idx="1884">
                  <c:v>90.407673860911274</c:v>
                </c:pt>
                <c:pt idx="1885">
                  <c:v>90.41227229146692</c:v>
                </c:pt>
                <c:pt idx="1886">
                  <c:v>90.416866315285091</c:v>
                </c:pt>
                <c:pt idx="1887">
                  <c:v>90.421455938697321</c:v>
                </c:pt>
                <c:pt idx="1888">
                  <c:v>90.426041168022977</c:v>
                </c:pt>
                <c:pt idx="1889">
                  <c:v>90.430622009569376</c:v>
                </c:pt>
                <c:pt idx="1890">
                  <c:v>90.435198469631757</c:v>
                </c:pt>
                <c:pt idx="1891">
                  <c:v>90.439770554493307</c:v>
                </c:pt>
                <c:pt idx="1892">
                  <c:v>90.444338270425234</c:v>
                </c:pt>
                <c:pt idx="1893">
                  <c:v>90.448901623686723</c:v>
                </c:pt>
                <c:pt idx="1894">
                  <c:v>90.453460620525064</c:v>
                </c:pt>
                <c:pt idx="1895">
                  <c:v>90.458015267175568</c:v>
                </c:pt>
                <c:pt idx="1896">
                  <c:v>90.462565569861709</c:v>
                </c:pt>
                <c:pt idx="1897">
                  <c:v>90.467111534795038</c:v>
                </c:pt>
                <c:pt idx="1898">
                  <c:v>90.471653168175322</c:v>
                </c:pt>
                <c:pt idx="1899">
                  <c:v>90.476190476190482</c:v>
                </c:pt>
                <c:pt idx="1900">
                  <c:v>90.480723465016666</c:v>
                </c:pt>
                <c:pt idx="1901">
                  <c:v>90.485252140818275</c:v>
                </c:pt>
                <c:pt idx="1902">
                  <c:v>90.489776509747969</c:v>
                </c:pt>
                <c:pt idx="1903">
                  <c:v>90.49429657794677</c:v>
                </c:pt>
                <c:pt idx="1904">
                  <c:v>90.498812351543947</c:v>
                </c:pt>
                <c:pt idx="1905">
                  <c:v>90.50332383665716</c:v>
                </c:pt>
                <c:pt idx="1906">
                  <c:v>90.507831039392499</c:v>
                </c:pt>
                <c:pt idx="1907">
                  <c:v>90.512333965844405</c:v>
                </c:pt>
                <c:pt idx="1908">
                  <c:v>90.516832622095777</c:v>
                </c:pt>
                <c:pt idx="1909">
                  <c:v>90.521327014218016</c:v>
                </c:pt>
                <c:pt idx="1910">
                  <c:v>90.52581714827096</c:v>
                </c:pt>
                <c:pt idx="1911">
                  <c:v>90.530303030303031</c:v>
                </c:pt>
                <c:pt idx="1912">
                  <c:v>90.534784666351158</c:v>
                </c:pt>
                <c:pt idx="1913">
                  <c:v>90.539262062440869</c:v>
                </c:pt>
                <c:pt idx="1914">
                  <c:v>90.543735224586285</c:v>
                </c:pt>
                <c:pt idx="1915">
                  <c:v>90.54820415879017</c:v>
                </c:pt>
                <c:pt idx="1916">
                  <c:v>90.552668871043934</c:v>
                </c:pt>
                <c:pt idx="1917">
                  <c:v>90.557129367327676</c:v>
                </c:pt>
                <c:pt idx="1918">
                  <c:v>90.561585653610194</c:v>
                </c:pt>
                <c:pt idx="1919">
                  <c:v>90.566037735849065</c:v>
                </c:pt>
                <c:pt idx="1920">
                  <c:v>90.570485619990563</c:v>
                </c:pt>
                <c:pt idx="1921">
                  <c:v>90.574929311969839</c:v>
                </c:pt>
                <c:pt idx="1922">
                  <c:v>90.579368817710787</c:v>
                </c:pt>
                <c:pt idx="1923">
                  <c:v>90.583804143126173</c:v>
                </c:pt>
                <c:pt idx="1924">
                  <c:v>90.588235294117652</c:v>
                </c:pt>
                <c:pt idx="1925">
                  <c:v>90.592662276575737</c:v>
                </c:pt>
                <c:pt idx="1926">
                  <c:v>90.597085096379885</c:v>
                </c:pt>
                <c:pt idx="1927">
                  <c:v>90.601503759398497</c:v>
                </c:pt>
                <c:pt idx="1928">
                  <c:v>90.60591827148896</c:v>
                </c:pt>
                <c:pt idx="1929">
                  <c:v>90.610328638497649</c:v>
                </c:pt>
                <c:pt idx="1930">
                  <c:v>90.614734866259965</c:v>
                </c:pt>
                <c:pt idx="1931">
                  <c:v>90.619136960600372</c:v>
                </c:pt>
                <c:pt idx="1932">
                  <c:v>90.623534927332386</c:v>
                </c:pt>
                <c:pt idx="1933">
                  <c:v>90.62792877225867</c:v>
                </c:pt>
                <c:pt idx="1934">
                  <c:v>90.632318501170971</c:v>
                </c:pt>
                <c:pt idx="1935">
                  <c:v>90.636704119850194</c:v>
                </c:pt>
                <c:pt idx="1936">
                  <c:v>90.641085634066442</c:v>
                </c:pt>
                <c:pt idx="1937">
                  <c:v>90.64546304957905</c:v>
                </c:pt>
                <c:pt idx="1938">
                  <c:v>90.649836372136505</c:v>
                </c:pt>
                <c:pt idx="1939">
                  <c:v>90.654205607476626</c:v>
                </c:pt>
                <c:pt idx="1940">
                  <c:v>90.658570761326487</c:v>
                </c:pt>
                <c:pt idx="1941">
                  <c:v>90.662931839402432</c:v>
                </c:pt>
                <c:pt idx="1942">
                  <c:v>90.667288847410177</c:v>
                </c:pt>
                <c:pt idx="1943">
                  <c:v>90.671641791044777</c:v>
                </c:pt>
                <c:pt idx="1944">
                  <c:v>90.675990675990676</c:v>
                </c:pt>
                <c:pt idx="1945">
                  <c:v>90.680335507921711</c:v>
                </c:pt>
                <c:pt idx="1946">
                  <c:v>90.684676292501166</c:v>
                </c:pt>
                <c:pt idx="1947">
                  <c:v>90.689013035381748</c:v>
                </c:pt>
                <c:pt idx="1948">
                  <c:v>90.693345742205679</c:v>
                </c:pt>
                <c:pt idx="1949">
                  <c:v>90.697674418604649</c:v>
                </c:pt>
                <c:pt idx="1950">
                  <c:v>90.701999070199918</c:v>
                </c:pt>
                <c:pt idx="1951">
                  <c:v>90.706319702602229</c:v>
                </c:pt>
                <c:pt idx="1952">
                  <c:v>90.710636321411982</c:v>
                </c:pt>
                <c:pt idx="1953">
                  <c:v>90.71494893221913</c:v>
                </c:pt>
                <c:pt idx="1954">
                  <c:v>90.719257540603252</c:v>
                </c:pt>
                <c:pt idx="1955">
                  <c:v>90.723562152133582</c:v>
                </c:pt>
                <c:pt idx="1956">
                  <c:v>90.727862772369036</c:v>
                </c:pt>
                <c:pt idx="1957">
                  <c:v>90.732159406858202</c:v>
                </c:pt>
                <c:pt idx="1958">
                  <c:v>90.736452061139417</c:v>
                </c:pt>
                <c:pt idx="1959">
                  <c:v>90.740740740740748</c:v>
                </c:pt>
                <c:pt idx="1960">
                  <c:v>90.745025451180013</c:v>
                </c:pt>
                <c:pt idx="1961">
                  <c:v>90.749306197964842</c:v>
                </c:pt>
                <c:pt idx="1962">
                  <c:v>90.753582986592704</c:v>
                </c:pt>
                <c:pt idx="1963">
                  <c:v>90.757855822550823</c:v>
                </c:pt>
                <c:pt idx="1964">
                  <c:v>90.762124711316389</c:v>
                </c:pt>
                <c:pt idx="1965">
                  <c:v>90.766389658356417</c:v>
                </c:pt>
                <c:pt idx="1966">
                  <c:v>90.770650669127832</c:v>
                </c:pt>
                <c:pt idx="1967">
                  <c:v>90.774907749077485</c:v>
                </c:pt>
                <c:pt idx="1968">
                  <c:v>90.779160903642236</c:v>
                </c:pt>
                <c:pt idx="1969">
                  <c:v>90.783410138248854</c:v>
                </c:pt>
                <c:pt idx="1970">
                  <c:v>90.787655458314134</c:v>
                </c:pt>
                <c:pt idx="1971">
                  <c:v>90.791896869244937</c:v>
                </c:pt>
                <c:pt idx="1972">
                  <c:v>90.796134376438104</c:v>
                </c:pt>
                <c:pt idx="1973">
                  <c:v>90.800367985280587</c:v>
                </c:pt>
                <c:pt idx="1974">
                  <c:v>90.804597701149419</c:v>
                </c:pt>
                <c:pt idx="1975">
                  <c:v>90.808823529411768</c:v>
                </c:pt>
                <c:pt idx="1976">
                  <c:v>90.8130454754249</c:v>
                </c:pt>
                <c:pt idx="1977">
                  <c:v>90.81726354453626</c:v>
                </c:pt>
                <c:pt idx="1978">
                  <c:v>90.82147774208353</c:v>
                </c:pt>
                <c:pt idx="1979">
                  <c:v>90.825688073394488</c:v>
                </c:pt>
                <c:pt idx="1980">
                  <c:v>90.829894543787248</c:v>
                </c:pt>
                <c:pt idx="1981">
                  <c:v>90.834097158570117</c:v>
                </c:pt>
                <c:pt idx="1982">
                  <c:v>90.838295923041684</c:v>
                </c:pt>
                <c:pt idx="1983">
                  <c:v>90.842490842490847</c:v>
                </c:pt>
                <c:pt idx="1984">
                  <c:v>90.846681922196794</c:v>
                </c:pt>
                <c:pt idx="1985">
                  <c:v>90.850869167429096</c:v>
                </c:pt>
                <c:pt idx="1986">
                  <c:v>90.855052583447645</c:v>
                </c:pt>
                <c:pt idx="1987">
                  <c:v>90.85923217550274</c:v>
                </c:pt>
                <c:pt idx="1988">
                  <c:v>90.863407948835089</c:v>
                </c:pt>
                <c:pt idx="1989">
                  <c:v>90.867579908675793</c:v>
                </c:pt>
                <c:pt idx="1990">
                  <c:v>90.87174806024646</c:v>
                </c:pt>
                <c:pt idx="1991">
                  <c:v>90.87591240875912</c:v>
                </c:pt>
                <c:pt idx="1992">
                  <c:v>90.880072959416324</c:v>
                </c:pt>
                <c:pt idx="1993">
                  <c:v>90.884229717411131</c:v>
                </c:pt>
                <c:pt idx="1994">
                  <c:v>90.888382687927106</c:v>
                </c:pt>
                <c:pt idx="1995">
                  <c:v>90.892531876138435</c:v>
                </c:pt>
                <c:pt idx="1996">
                  <c:v>90.89667728720984</c:v>
                </c:pt>
                <c:pt idx="1997">
                  <c:v>90.900818926296637</c:v>
                </c:pt>
                <c:pt idx="1998">
                  <c:v>90.904956798544788</c:v>
                </c:pt>
                <c:pt idx="1999">
                  <c:v>90.909090909090907</c:v>
                </c:pt>
              </c:numCache>
            </c:numRef>
          </c:yVal>
          <c:smooth val="0"/>
          <c:extLst>
            <c:ext xmlns:c16="http://schemas.microsoft.com/office/drawing/2014/chart" uri="{C3380CC4-5D6E-409C-BE32-E72D297353CC}">
              <c16:uniqueId val="{00000000-7914-4DAC-8478-87B472B631A7}"/>
            </c:ext>
          </c:extLst>
        </c:ser>
        <c:ser>
          <c:idx val="4"/>
          <c:order val="1"/>
          <c:tx>
            <c:strRef>
              <c:f>Hárok1!$G$20</c:f>
              <c:strCache>
                <c:ptCount val="1"/>
                <c:pt idx="0">
                  <c:v>Substrate inhibition</c:v>
                </c:pt>
              </c:strCache>
            </c:strRef>
          </c:tx>
          <c:spPr>
            <a:ln w="38100" cap="rnd">
              <a:noFill/>
              <a:round/>
            </a:ln>
            <a:effectLst/>
          </c:spPr>
          <c:marker>
            <c:symbol val="circle"/>
            <c:size val="5"/>
            <c:spPr>
              <a:solidFill>
                <a:schemeClr val="accent5"/>
              </a:solidFill>
              <a:ln w="9525">
                <a:solidFill>
                  <a:schemeClr val="accent5"/>
                </a:solidFill>
              </a:ln>
              <a:effectLst/>
            </c:spPr>
          </c:marker>
          <c:xVal>
            <c:numRef>
              <c:f>Hárok1!$B$21:$B$2020</c:f>
              <c:numCache>
                <c:formatCode>General</c:formatCode>
                <c:ptCount val="2000"/>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pt idx="14">
                  <c:v>0.15</c:v>
                </c:pt>
                <c:pt idx="15">
                  <c:v>0.16</c:v>
                </c:pt>
                <c:pt idx="16">
                  <c:v>0.17</c:v>
                </c:pt>
                <c:pt idx="17">
                  <c:v>0.18</c:v>
                </c:pt>
                <c:pt idx="18">
                  <c:v>0.19</c:v>
                </c:pt>
                <c:pt idx="19">
                  <c:v>0.2</c:v>
                </c:pt>
                <c:pt idx="20">
                  <c:v>0.21</c:v>
                </c:pt>
                <c:pt idx="21">
                  <c:v>0.22</c:v>
                </c:pt>
                <c:pt idx="22">
                  <c:v>0.23</c:v>
                </c:pt>
                <c:pt idx="23">
                  <c:v>0.24</c:v>
                </c:pt>
                <c:pt idx="24">
                  <c:v>0.25</c:v>
                </c:pt>
                <c:pt idx="25">
                  <c:v>0.26</c:v>
                </c:pt>
                <c:pt idx="26">
                  <c:v>0.27</c:v>
                </c:pt>
                <c:pt idx="27">
                  <c:v>0.28000000000000003</c:v>
                </c:pt>
                <c:pt idx="28">
                  <c:v>0.28999999999999998</c:v>
                </c:pt>
                <c:pt idx="29">
                  <c:v>0.3</c:v>
                </c:pt>
                <c:pt idx="30">
                  <c:v>0.31</c:v>
                </c:pt>
                <c:pt idx="31">
                  <c:v>0.32</c:v>
                </c:pt>
                <c:pt idx="32">
                  <c:v>0.33</c:v>
                </c:pt>
                <c:pt idx="33">
                  <c:v>0.34</c:v>
                </c:pt>
                <c:pt idx="34">
                  <c:v>0.35</c:v>
                </c:pt>
                <c:pt idx="35">
                  <c:v>0.36</c:v>
                </c:pt>
                <c:pt idx="36">
                  <c:v>0.37</c:v>
                </c:pt>
                <c:pt idx="37">
                  <c:v>0.38</c:v>
                </c:pt>
                <c:pt idx="38">
                  <c:v>0.39</c:v>
                </c:pt>
                <c:pt idx="39">
                  <c:v>0.4</c:v>
                </c:pt>
                <c:pt idx="40">
                  <c:v>0.41</c:v>
                </c:pt>
                <c:pt idx="41">
                  <c:v>0.42</c:v>
                </c:pt>
                <c:pt idx="42">
                  <c:v>0.43</c:v>
                </c:pt>
                <c:pt idx="43">
                  <c:v>0.44</c:v>
                </c:pt>
                <c:pt idx="44">
                  <c:v>0.45</c:v>
                </c:pt>
                <c:pt idx="45">
                  <c:v>0.46</c:v>
                </c:pt>
                <c:pt idx="46">
                  <c:v>0.47</c:v>
                </c:pt>
                <c:pt idx="47">
                  <c:v>0.48</c:v>
                </c:pt>
                <c:pt idx="48">
                  <c:v>0.49</c:v>
                </c:pt>
                <c:pt idx="49">
                  <c:v>0.5</c:v>
                </c:pt>
                <c:pt idx="50">
                  <c:v>0.51</c:v>
                </c:pt>
                <c:pt idx="51">
                  <c:v>0.52</c:v>
                </c:pt>
                <c:pt idx="52">
                  <c:v>0.53</c:v>
                </c:pt>
                <c:pt idx="53">
                  <c:v>0.54</c:v>
                </c:pt>
                <c:pt idx="54">
                  <c:v>0.55000000000000004</c:v>
                </c:pt>
                <c:pt idx="55">
                  <c:v>0.56000000000000005</c:v>
                </c:pt>
                <c:pt idx="56">
                  <c:v>0.56999999999999995</c:v>
                </c:pt>
                <c:pt idx="57">
                  <c:v>0.57999999999999996</c:v>
                </c:pt>
                <c:pt idx="58">
                  <c:v>0.59</c:v>
                </c:pt>
                <c:pt idx="59">
                  <c:v>0.6</c:v>
                </c:pt>
                <c:pt idx="60">
                  <c:v>0.61</c:v>
                </c:pt>
                <c:pt idx="61">
                  <c:v>0.62</c:v>
                </c:pt>
                <c:pt idx="62">
                  <c:v>0.63</c:v>
                </c:pt>
                <c:pt idx="63">
                  <c:v>0.64</c:v>
                </c:pt>
                <c:pt idx="64">
                  <c:v>0.65</c:v>
                </c:pt>
                <c:pt idx="65">
                  <c:v>0.66</c:v>
                </c:pt>
                <c:pt idx="66">
                  <c:v>0.67</c:v>
                </c:pt>
                <c:pt idx="67">
                  <c:v>0.68</c:v>
                </c:pt>
                <c:pt idx="68">
                  <c:v>0.69</c:v>
                </c:pt>
                <c:pt idx="69">
                  <c:v>0.7</c:v>
                </c:pt>
                <c:pt idx="70">
                  <c:v>0.71</c:v>
                </c:pt>
                <c:pt idx="71">
                  <c:v>0.72</c:v>
                </c:pt>
                <c:pt idx="72">
                  <c:v>0.73</c:v>
                </c:pt>
                <c:pt idx="73">
                  <c:v>0.74</c:v>
                </c:pt>
                <c:pt idx="74">
                  <c:v>0.75</c:v>
                </c:pt>
                <c:pt idx="75">
                  <c:v>0.76</c:v>
                </c:pt>
                <c:pt idx="76">
                  <c:v>0.77</c:v>
                </c:pt>
                <c:pt idx="77">
                  <c:v>0.78</c:v>
                </c:pt>
                <c:pt idx="78">
                  <c:v>0.79</c:v>
                </c:pt>
                <c:pt idx="79">
                  <c:v>0.8</c:v>
                </c:pt>
                <c:pt idx="80">
                  <c:v>0.81</c:v>
                </c:pt>
                <c:pt idx="81">
                  <c:v>0.82</c:v>
                </c:pt>
                <c:pt idx="82">
                  <c:v>0.83</c:v>
                </c:pt>
                <c:pt idx="83">
                  <c:v>0.84</c:v>
                </c:pt>
                <c:pt idx="84">
                  <c:v>0.85</c:v>
                </c:pt>
                <c:pt idx="85">
                  <c:v>0.86</c:v>
                </c:pt>
                <c:pt idx="86">
                  <c:v>0.87</c:v>
                </c:pt>
                <c:pt idx="87">
                  <c:v>0.88</c:v>
                </c:pt>
                <c:pt idx="88">
                  <c:v>0.89</c:v>
                </c:pt>
                <c:pt idx="89">
                  <c:v>0.9</c:v>
                </c:pt>
                <c:pt idx="90">
                  <c:v>0.91</c:v>
                </c:pt>
                <c:pt idx="91">
                  <c:v>0.92</c:v>
                </c:pt>
                <c:pt idx="92">
                  <c:v>0.93</c:v>
                </c:pt>
                <c:pt idx="93">
                  <c:v>0.94</c:v>
                </c:pt>
                <c:pt idx="94">
                  <c:v>0.95</c:v>
                </c:pt>
                <c:pt idx="95">
                  <c:v>0.96</c:v>
                </c:pt>
                <c:pt idx="96">
                  <c:v>0.97</c:v>
                </c:pt>
                <c:pt idx="97">
                  <c:v>0.98</c:v>
                </c:pt>
                <c:pt idx="98">
                  <c:v>0.99</c:v>
                </c:pt>
                <c:pt idx="99">
                  <c:v>1</c:v>
                </c:pt>
                <c:pt idx="100">
                  <c:v>1.01</c:v>
                </c:pt>
                <c:pt idx="101">
                  <c:v>1.02</c:v>
                </c:pt>
                <c:pt idx="102">
                  <c:v>1.03</c:v>
                </c:pt>
                <c:pt idx="103">
                  <c:v>1.04</c:v>
                </c:pt>
                <c:pt idx="104">
                  <c:v>1.05</c:v>
                </c:pt>
                <c:pt idx="105">
                  <c:v>1.06</c:v>
                </c:pt>
                <c:pt idx="106">
                  <c:v>1.07</c:v>
                </c:pt>
                <c:pt idx="107">
                  <c:v>1.08</c:v>
                </c:pt>
                <c:pt idx="108">
                  <c:v>1.0900000000000001</c:v>
                </c:pt>
                <c:pt idx="109">
                  <c:v>1.1000000000000001</c:v>
                </c:pt>
                <c:pt idx="110">
                  <c:v>1.1100000000000001</c:v>
                </c:pt>
                <c:pt idx="111">
                  <c:v>1.1200000000000001</c:v>
                </c:pt>
                <c:pt idx="112">
                  <c:v>1.1299999999999999</c:v>
                </c:pt>
                <c:pt idx="113">
                  <c:v>1.1399999999999999</c:v>
                </c:pt>
                <c:pt idx="114">
                  <c:v>1.1499999999999999</c:v>
                </c:pt>
                <c:pt idx="115">
                  <c:v>1.1599999999999999</c:v>
                </c:pt>
                <c:pt idx="116">
                  <c:v>1.17</c:v>
                </c:pt>
                <c:pt idx="117">
                  <c:v>1.18</c:v>
                </c:pt>
                <c:pt idx="118">
                  <c:v>1.19</c:v>
                </c:pt>
                <c:pt idx="119">
                  <c:v>1.2</c:v>
                </c:pt>
                <c:pt idx="120">
                  <c:v>1.21</c:v>
                </c:pt>
                <c:pt idx="121">
                  <c:v>1.22</c:v>
                </c:pt>
                <c:pt idx="122">
                  <c:v>1.23</c:v>
                </c:pt>
                <c:pt idx="123">
                  <c:v>1.24</c:v>
                </c:pt>
                <c:pt idx="124">
                  <c:v>1.25</c:v>
                </c:pt>
                <c:pt idx="125">
                  <c:v>1.26</c:v>
                </c:pt>
                <c:pt idx="126">
                  <c:v>1.27</c:v>
                </c:pt>
                <c:pt idx="127">
                  <c:v>1.28</c:v>
                </c:pt>
                <c:pt idx="128">
                  <c:v>1.29</c:v>
                </c:pt>
                <c:pt idx="129">
                  <c:v>1.3</c:v>
                </c:pt>
                <c:pt idx="130">
                  <c:v>1.31</c:v>
                </c:pt>
                <c:pt idx="131">
                  <c:v>1.32</c:v>
                </c:pt>
                <c:pt idx="132">
                  <c:v>1.33</c:v>
                </c:pt>
                <c:pt idx="133">
                  <c:v>1.34</c:v>
                </c:pt>
                <c:pt idx="134">
                  <c:v>1.35</c:v>
                </c:pt>
                <c:pt idx="135">
                  <c:v>1.36</c:v>
                </c:pt>
                <c:pt idx="136">
                  <c:v>1.37</c:v>
                </c:pt>
                <c:pt idx="137">
                  <c:v>1.38</c:v>
                </c:pt>
                <c:pt idx="138">
                  <c:v>1.39</c:v>
                </c:pt>
                <c:pt idx="139">
                  <c:v>1.4</c:v>
                </c:pt>
                <c:pt idx="140">
                  <c:v>1.41</c:v>
                </c:pt>
                <c:pt idx="141">
                  <c:v>1.42</c:v>
                </c:pt>
                <c:pt idx="142">
                  <c:v>1.43</c:v>
                </c:pt>
                <c:pt idx="143">
                  <c:v>1.44</c:v>
                </c:pt>
                <c:pt idx="144">
                  <c:v>1.45</c:v>
                </c:pt>
                <c:pt idx="145">
                  <c:v>1.46</c:v>
                </c:pt>
                <c:pt idx="146">
                  <c:v>1.47</c:v>
                </c:pt>
                <c:pt idx="147">
                  <c:v>1.48</c:v>
                </c:pt>
                <c:pt idx="148">
                  <c:v>1.49</c:v>
                </c:pt>
                <c:pt idx="149">
                  <c:v>1.5</c:v>
                </c:pt>
                <c:pt idx="150">
                  <c:v>1.51</c:v>
                </c:pt>
                <c:pt idx="151">
                  <c:v>1.52</c:v>
                </c:pt>
                <c:pt idx="152">
                  <c:v>1.53</c:v>
                </c:pt>
                <c:pt idx="153">
                  <c:v>1.54</c:v>
                </c:pt>
                <c:pt idx="154">
                  <c:v>1.55</c:v>
                </c:pt>
                <c:pt idx="155">
                  <c:v>1.56</c:v>
                </c:pt>
                <c:pt idx="156">
                  <c:v>1.57</c:v>
                </c:pt>
                <c:pt idx="157">
                  <c:v>1.58</c:v>
                </c:pt>
                <c:pt idx="158">
                  <c:v>1.59</c:v>
                </c:pt>
                <c:pt idx="159">
                  <c:v>1.6</c:v>
                </c:pt>
                <c:pt idx="160">
                  <c:v>1.61</c:v>
                </c:pt>
                <c:pt idx="161">
                  <c:v>1.62</c:v>
                </c:pt>
                <c:pt idx="162">
                  <c:v>1.63</c:v>
                </c:pt>
                <c:pt idx="163">
                  <c:v>1.64</c:v>
                </c:pt>
                <c:pt idx="164">
                  <c:v>1.65</c:v>
                </c:pt>
                <c:pt idx="165">
                  <c:v>1.66</c:v>
                </c:pt>
                <c:pt idx="166">
                  <c:v>1.67</c:v>
                </c:pt>
                <c:pt idx="167">
                  <c:v>1.68</c:v>
                </c:pt>
                <c:pt idx="168">
                  <c:v>1.69</c:v>
                </c:pt>
                <c:pt idx="169">
                  <c:v>1.7</c:v>
                </c:pt>
                <c:pt idx="170">
                  <c:v>1.71</c:v>
                </c:pt>
                <c:pt idx="171">
                  <c:v>1.72</c:v>
                </c:pt>
                <c:pt idx="172">
                  <c:v>1.73</c:v>
                </c:pt>
                <c:pt idx="173">
                  <c:v>1.74</c:v>
                </c:pt>
                <c:pt idx="174">
                  <c:v>1.75</c:v>
                </c:pt>
                <c:pt idx="175">
                  <c:v>1.76</c:v>
                </c:pt>
                <c:pt idx="176">
                  <c:v>1.77</c:v>
                </c:pt>
                <c:pt idx="177">
                  <c:v>1.78</c:v>
                </c:pt>
                <c:pt idx="178">
                  <c:v>1.79</c:v>
                </c:pt>
                <c:pt idx="179">
                  <c:v>1.8</c:v>
                </c:pt>
                <c:pt idx="180">
                  <c:v>1.81</c:v>
                </c:pt>
                <c:pt idx="181">
                  <c:v>1.82</c:v>
                </c:pt>
                <c:pt idx="182">
                  <c:v>1.83</c:v>
                </c:pt>
                <c:pt idx="183">
                  <c:v>1.84</c:v>
                </c:pt>
                <c:pt idx="184">
                  <c:v>1.85</c:v>
                </c:pt>
                <c:pt idx="185">
                  <c:v>1.86</c:v>
                </c:pt>
                <c:pt idx="186">
                  <c:v>1.87</c:v>
                </c:pt>
                <c:pt idx="187">
                  <c:v>1.88</c:v>
                </c:pt>
                <c:pt idx="188">
                  <c:v>1.89</c:v>
                </c:pt>
                <c:pt idx="189">
                  <c:v>1.9</c:v>
                </c:pt>
                <c:pt idx="190">
                  <c:v>1.91</c:v>
                </c:pt>
                <c:pt idx="191">
                  <c:v>1.92</c:v>
                </c:pt>
                <c:pt idx="192">
                  <c:v>1.93</c:v>
                </c:pt>
                <c:pt idx="193">
                  <c:v>1.94</c:v>
                </c:pt>
                <c:pt idx="194">
                  <c:v>1.95</c:v>
                </c:pt>
                <c:pt idx="195">
                  <c:v>1.96</c:v>
                </c:pt>
                <c:pt idx="196">
                  <c:v>1.97</c:v>
                </c:pt>
                <c:pt idx="197">
                  <c:v>1.98</c:v>
                </c:pt>
                <c:pt idx="198">
                  <c:v>1.99</c:v>
                </c:pt>
                <c:pt idx="199">
                  <c:v>2</c:v>
                </c:pt>
                <c:pt idx="200">
                  <c:v>2.0099999999999998</c:v>
                </c:pt>
                <c:pt idx="201">
                  <c:v>2.02</c:v>
                </c:pt>
                <c:pt idx="202">
                  <c:v>2.0299999999999998</c:v>
                </c:pt>
                <c:pt idx="203">
                  <c:v>2.04</c:v>
                </c:pt>
                <c:pt idx="204">
                  <c:v>2.0499999999999998</c:v>
                </c:pt>
                <c:pt idx="205">
                  <c:v>2.06</c:v>
                </c:pt>
                <c:pt idx="206">
                  <c:v>2.0699999999999998</c:v>
                </c:pt>
                <c:pt idx="207">
                  <c:v>2.08</c:v>
                </c:pt>
                <c:pt idx="208">
                  <c:v>2.09</c:v>
                </c:pt>
                <c:pt idx="209">
                  <c:v>2.1</c:v>
                </c:pt>
                <c:pt idx="210">
                  <c:v>2.11</c:v>
                </c:pt>
                <c:pt idx="211">
                  <c:v>2.12</c:v>
                </c:pt>
                <c:pt idx="212">
                  <c:v>2.13</c:v>
                </c:pt>
                <c:pt idx="213">
                  <c:v>2.14</c:v>
                </c:pt>
                <c:pt idx="214">
                  <c:v>2.15</c:v>
                </c:pt>
                <c:pt idx="215">
                  <c:v>2.16</c:v>
                </c:pt>
                <c:pt idx="216">
                  <c:v>2.17</c:v>
                </c:pt>
                <c:pt idx="217">
                  <c:v>2.1800000000000002</c:v>
                </c:pt>
                <c:pt idx="218">
                  <c:v>2.19</c:v>
                </c:pt>
                <c:pt idx="219">
                  <c:v>2.2000000000000002</c:v>
                </c:pt>
                <c:pt idx="220">
                  <c:v>2.21</c:v>
                </c:pt>
                <c:pt idx="221">
                  <c:v>2.2200000000000002</c:v>
                </c:pt>
                <c:pt idx="222">
                  <c:v>2.23</c:v>
                </c:pt>
                <c:pt idx="223">
                  <c:v>2.2400000000000002</c:v>
                </c:pt>
                <c:pt idx="224">
                  <c:v>2.25</c:v>
                </c:pt>
                <c:pt idx="225">
                  <c:v>2.2599999999999998</c:v>
                </c:pt>
                <c:pt idx="226">
                  <c:v>2.27</c:v>
                </c:pt>
                <c:pt idx="227">
                  <c:v>2.2799999999999998</c:v>
                </c:pt>
                <c:pt idx="228">
                  <c:v>2.29</c:v>
                </c:pt>
                <c:pt idx="229">
                  <c:v>2.2999999999999998</c:v>
                </c:pt>
                <c:pt idx="230">
                  <c:v>2.31</c:v>
                </c:pt>
                <c:pt idx="231">
                  <c:v>2.3199999999999998</c:v>
                </c:pt>
                <c:pt idx="232">
                  <c:v>2.33</c:v>
                </c:pt>
                <c:pt idx="233">
                  <c:v>2.34</c:v>
                </c:pt>
                <c:pt idx="234">
                  <c:v>2.35</c:v>
                </c:pt>
                <c:pt idx="235">
                  <c:v>2.36</c:v>
                </c:pt>
                <c:pt idx="236">
                  <c:v>2.37</c:v>
                </c:pt>
                <c:pt idx="237">
                  <c:v>2.38</c:v>
                </c:pt>
                <c:pt idx="238">
                  <c:v>2.39</c:v>
                </c:pt>
                <c:pt idx="239">
                  <c:v>2.4</c:v>
                </c:pt>
                <c:pt idx="240">
                  <c:v>2.41</c:v>
                </c:pt>
                <c:pt idx="241">
                  <c:v>2.42</c:v>
                </c:pt>
                <c:pt idx="242">
                  <c:v>2.4300000000000002</c:v>
                </c:pt>
                <c:pt idx="243">
                  <c:v>2.44</c:v>
                </c:pt>
                <c:pt idx="244">
                  <c:v>2.4500000000000002</c:v>
                </c:pt>
                <c:pt idx="245">
                  <c:v>2.46</c:v>
                </c:pt>
                <c:pt idx="246">
                  <c:v>2.4700000000000002</c:v>
                </c:pt>
                <c:pt idx="247">
                  <c:v>2.48</c:v>
                </c:pt>
                <c:pt idx="248">
                  <c:v>2.4900000000000002</c:v>
                </c:pt>
                <c:pt idx="249">
                  <c:v>2.5</c:v>
                </c:pt>
                <c:pt idx="250">
                  <c:v>2.5099999999999998</c:v>
                </c:pt>
                <c:pt idx="251">
                  <c:v>2.52</c:v>
                </c:pt>
                <c:pt idx="252">
                  <c:v>2.5299999999999998</c:v>
                </c:pt>
                <c:pt idx="253">
                  <c:v>2.54</c:v>
                </c:pt>
                <c:pt idx="254">
                  <c:v>2.5499999999999998</c:v>
                </c:pt>
                <c:pt idx="255">
                  <c:v>2.56</c:v>
                </c:pt>
                <c:pt idx="256">
                  <c:v>2.57</c:v>
                </c:pt>
                <c:pt idx="257">
                  <c:v>2.58</c:v>
                </c:pt>
                <c:pt idx="258">
                  <c:v>2.59</c:v>
                </c:pt>
                <c:pt idx="259">
                  <c:v>2.6</c:v>
                </c:pt>
                <c:pt idx="260">
                  <c:v>2.61</c:v>
                </c:pt>
                <c:pt idx="261">
                  <c:v>2.62</c:v>
                </c:pt>
                <c:pt idx="262">
                  <c:v>2.63</c:v>
                </c:pt>
                <c:pt idx="263">
                  <c:v>2.64</c:v>
                </c:pt>
                <c:pt idx="264">
                  <c:v>2.65</c:v>
                </c:pt>
                <c:pt idx="265">
                  <c:v>2.66</c:v>
                </c:pt>
                <c:pt idx="266">
                  <c:v>2.67</c:v>
                </c:pt>
                <c:pt idx="267">
                  <c:v>2.68</c:v>
                </c:pt>
                <c:pt idx="268">
                  <c:v>2.69</c:v>
                </c:pt>
                <c:pt idx="269">
                  <c:v>2.7</c:v>
                </c:pt>
                <c:pt idx="270">
                  <c:v>2.71</c:v>
                </c:pt>
                <c:pt idx="271">
                  <c:v>2.72</c:v>
                </c:pt>
                <c:pt idx="272">
                  <c:v>2.73</c:v>
                </c:pt>
                <c:pt idx="273">
                  <c:v>2.74</c:v>
                </c:pt>
                <c:pt idx="274">
                  <c:v>2.75</c:v>
                </c:pt>
                <c:pt idx="275">
                  <c:v>2.76</c:v>
                </c:pt>
                <c:pt idx="276">
                  <c:v>2.77</c:v>
                </c:pt>
                <c:pt idx="277">
                  <c:v>2.78</c:v>
                </c:pt>
                <c:pt idx="278">
                  <c:v>2.79</c:v>
                </c:pt>
                <c:pt idx="279">
                  <c:v>2.8</c:v>
                </c:pt>
                <c:pt idx="280">
                  <c:v>2.81</c:v>
                </c:pt>
                <c:pt idx="281">
                  <c:v>2.82</c:v>
                </c:pt>
                <c:pt idx="282">
                  <c:v>2.83</c:v>
                </c:pt>
                <c:pt idx="283">
                  <c:v>2.84</c:v>
                </c:pt>
                <c:pt idx="284">
                  <c:v>2.85</c:v>
                </c:pt>
                <c:pt idx="285">
                  <c:v>2.86</c:v>
                </c:pt>
                <c:pt idx="286">
                  <c:v>2.87</c:v>
                </c:pt>
                <c:pt idx="287">
                  <c:v>2.88</c:v>
                </c:pt>
                <c:pt idx="288">
                  <c:v>2.89</c:v>
                </c:pt>
                <c:pt idx="289">
                  <c:v>2.9</c:v>
                </c:pt>
                <c:pt idx="290">
                  <c:v>2.91</c:v>
                </c:pt>
                <c:pt idx="291">
                  <c:v>2.92</c:v>
                </c:pt>
                <c:pt idx="292">
                  <c:v>2.93</c:v>
                </c:pt>
                <c:pt idx="293">
                  <c:v>2.94</c:v>
                </c:pt>
                <c:pt idx="294">
                  <c:v>2.95</c:v>
                </c:pt>
                <c:pt idx="295">
                  <c:v>2.96</c:v>
                </c:pt>
                <c:pt idx="296">
                  <c:v>2.97</c:v>
                </c:pt>
                <c:pt idx="297">
                  <c:v>2.98</c:v>
                </c:pt>
                <c:pt idx="298">
                  <c:v>2.99</c:v>
                </c:pt>
                <c:pt idx="299">
                  <c:v>3</c:v>
                </c:pt>
                <c:pt idx="300">
                  <c:v>3.01</c:v>
                </c:pt>
                <c:pt idx="301">
                  <c:v>3.02</c:v>
                </c:pt>
                <c:pt idx="302">
                  <c:v>3.03</c:v>
                </c:pt>
                <c:pt idx="303">
                  <c:v>3.04</c:v>
                </c:pt>
                <c:pt idx="304">
                  <c:v>3.05</c:v>
                </c:pt>
                <c:pt idx="305">
                  <c:v>3.06</c:v>
                </c:pt>
                <c:pt idx="306">
                  <c:v>3.07</c:v>
                </c:pt>
                <c:pt idx="307">
                  <c:v>3.08</c:v>
                </c:pt>
                <c:pt idx="308">
                  <c:v>3.09</c:v>
                </c:pt>
                <c:pt idx="309">
                  <c:v>3.1</c:v>
                </c:pt>
                <c:pt idx="310">
                  <c:v>3.11</c:v>
                </c:pt>
                <c:pt idx="311">
                  <c:v>3.12</c:v>
                </c:pt>
                <c:pt idx="312">
                  <c:v>3.13</c:v>
                </c:pt>
                <c:pt idx="313">
                  <c:v>3.14</c:v>
                </c:pt>
                <c:pt idx="314">
                  <c:v>3.15</c:v>
                </c:pt>
                <c:pt idx="315">
                  <c:v>3.16</c:v>
                </c:pt>
                <c:pt idx="316">
                  <c:v>3.17</c:v>
                </c:pt>
                <c:pt idx="317">
                  <c:v>3.18</c:v>
                </c:pt>
                <c:pt idx="318">
                  <c:v>3.19</c:v>
                </c:pt>
                <c:pt idx="319">
                  <c:v>3.2</c:v>
                </c:pt>
                <c:pt idx="320">
                  <c:v>3.21</c:v>
                </c:pt>
                <c:pt idx="321">
                  <c:v>3.22</c:v>
                </c:pt>
                <c:pt idx="322">
                  <c:v>3.23</c:v>
                </c:pt>
                <c:pt idx="323">
                  <c:v>3.24</c:v>
                </c:pt>
                <c:pt idx="324">
                  <c:v>3.25</c:v>
                </c:pt>
                <c:pt idx="325">
                  <c:v>3.26</c:v>
                </c:pt>
                <c:pt idx="326">
                  <c:v>3.27</c:v>
                </c:pt>
                <c:pt idx="327">
                  <c:v>3.28</c:v>
                </c:pt>
                <c:pt idx="328">
                  <c:v>3.29</c:v>
                </c:pt>
                <c:pt idx="329">
                  <c:v>3.3</c:v>
                </c:pt>
                <c:pt idx="330">
                  <c:v>3.31</c:v>
                </c:pt>
                <c:pt idx="331">
                  <c:v>3.32</c:v>
                </c:pt>
                <c:pt idx="332">
                  <c:v>3.33</c:v>
                </c:pt>
                <c:pt idx="333">
                  <c:v>3.34</c:v>
                </c:pt>
                <c:pt idx="334">
                  <c:v>3.35</c:v>
                </c:pt>
                <c:pt idx="335">
                  <c:v>3.36</c:v>
                </c:pt>
                <c:pt idx="336">
                  <c:v>3.37</c:v>
                </c:pt>
                <c:pt idx="337">
                  <c:v>3.38</c:v>
                </c:pt>
                <c:pt idx="338">
                  <c:v>3.39</c:v>
                </c:pt>
                <c:pt idx="339">
                  <c:v>3.4</c:v>
                </c:pt>
                <c:pt idx="340">
                  <c:v>3.41</c:v>
                </c:pt>
                <c:pt idx="341">
                  <c:v>3.42</c:v>
                </c:pt>
                <c:pt idx="342">
                  <c:v>3.43</c:v>
                </c:pt>
                <c:pt idx="343">
                  <c:v>3.44</c:v>
                </c:pt>
                <c:pt idx="344">
                  <c:v>3.45</c:v>
                </c:pt>
                <c:pt idx="345">
                  <c:v>3.46</c:v>
                </c:pt>
                <c:pt idx="346">
                  <c:v>3.47</c:v>
                </c:pt>
                <c:pt idx="347">
                  <c:v>3.48</c:v>
                </c:pt>
                <c:pt idx="348">
                  <c:v>3.49</c:v>
                </c:pt>
                <c:pt idx="349">
                  <c:v>3.5</c:v>
                </c:pt>
                <c:pt idx="350">
                  <c:v>3.51</c:v>
                </c:pt>
                <c:pt idx="351">
                  <c:v>3.52</c:v>
                </c:pt>
                <c:pt idx="352">
                  <c:v>3.53</c:v>
                </c:pt>
                <c:pt idx="353">
                  <c:v>3.54</c:v>
                </c:pt>
                <c:pt idx="354">
                  <c:v>3.55</c:v>
                </c:pt>
                <c:pt idx="355">
                  <c:v>3.56</c:v>
                </c:pt>
                <c:pt idx="356">
                  <c:v>3.57</c:v>
                </c:pt>
                <c:pt idx="357">
                  <c:v>3.58</c:v>
                </c:pt>
                <c:pt idx="358">
                  <c:v>3.59</c:v>
                </c:pt>
                <c:pt idx="359">
                  <c:v>3.6</c:v>
                </c:pt>
                <c:pt idx="360">
                  <c:v>3.61</c:v>
                </c:pt>
                <c:pt idx="361">
                  <c:v>3.62</c:v>
                </c:pt>
                <c:pt idx="362">
                  <c:v>3.63</c:v>
                </c:pt>
                <c:pt idx="363">
                  <c:v>3.64</c:v>
                </c:pt>
                <c:pt idx="364">
                  <c:v>3.65</c:v>
                </c:pt>
                <c:pt idx="365">
                  <c:v>3.66</c:v>
                </c:pt>
                <c:pt idx="366">
                  <c:v>3.67</c:v>
                </c:pt>
                <c:pt idx="367">
                  <c:v>3.68</c:v>
                </c:pt>
                <c:pt idx="368">
                  <c:v>3.69</c:v>
                </c:pt>
                <c:pt idx="369">
                  <c:v>3.7</c:v>
                </c:pt>
                <c:pt idx="370">
                  <c:v>3.71</c:v>
                </c:pt>
                <c:pt idx="371">
                  <c:v>3.72</c:v>
                </c:pt>
                <c:pt idx="372">
                  <c:v>3.73</c:v>
                </c:pt>
                <c:pt idx="373">
                  <c:v>3.74</c:v>
                </c:pt>
                <c:pt idx="374">
                  <c:v>3.75</c:v>
                </c:pt>
                <c:pt idx="375">
                  <c:v>3.76</c:v>
                </c:pt>
                <c:pt idx="376">
                  <c:v>3.77</c:v>
                </c:pt>
                <c:pt idx="377">
                  <c:v>3.78</c:v>
                </c:pt>
                <c:pt idx="378">
                  <c:v>3.79</c:v>
                </c:pt>
                <c:pt idx="379">
                  <c:v>3.8</c:v>
                </c:pt>
                <c:pt idx="380">
                  <c:v>3.81</c:v>
                </c:pt>
                <c:pt idx="381">
                  <c:v>3.82</c:v>
                </c:pt>
                <c:pt idx="382">
                  <c:v>3.83</c:v>
                </c:pt>
                <c:pt idx="383">
                  <c:v>3.84</c:v>
                </c:pt>
                <c:pt idx="384">
                  <c:v>3.85</c:v>
                </c:pt>
                <c:pt idx="385">
                  <c:v>3.86</c:v>
                </c:pt>
                <c:pt idx="386">
                  <c:v>3.87</c:v>
                </c:pt>
                <c:pt idx="387">
                  <c:v>3.88</c:v>
                </c:pt>
                <c:pt idx="388">
                  <c:v>3.89</c:v>
                </c:pt>
                <c:pt idx="389">
                  <c:v>3.9</c:v>
                </c:pt>
                <c:pt idx="390">
                  <c:v>3.91</c:v>
                </c:pt>
                <c:pt idx="391">
                  <c:v>3.92</c:v>
                </c:pt>
                <c:pt idx="392">
                  <c:v>3.93</c:v>
                </c:pt>
                <c:pt idx="393">
                  <c:v>3.94</c:v>
                </c:pt>
                <c:pt idx="394">
                  <c:v>3.95</c:v>
                </c:pt>
                <c:pt idx="395">
                  <c:v>3.96</c:v>
                </c:pt>
                <c:pt idx="396">
                  <c:v>3.97</c:v>
                </c:pt>
                <c:pt idx="397">
                  <c:v>3.98</c:v>
                </c:pt>
                <c:pt idx="398">
                  <c:v>3.99</c:v>
                </c:pt>
                <c:pt idx="399">
                  <c:v>4</c:v>
                </c:pt>
                <c:pt idx="400">
                  <c:v>4.01</c:v>
                </c:pt>
                <c:pt idx="401">
                  <c:v>4.0199999999999996</c:v>
                </c:pt>
                <c:pt idx="402">
                  <c:v>4.03</c:v>
                </c:pt>
                <c:pt idx="403">
                  <c:v>4.04</c:v>
                </c:pt>
                <c:pt idx="404">
                  <c:v>4.05</c:v>
                </c:pt>
                <c:pt idx="405">
                  <c:v>4.0599999999999996</c:v>
                </c:pt>
                <c:pt idx="406">
                  <c:v>4.07</c:v>
                </c:pt>
                <c:pt idx="407">
                  <c:v>4.08</c:v>
                </c:pt>
                <c:pt idx="408">
                  <c:v>4.09</c:v>
                </c:pt>
                <c:pt idx="409">
                  <c:v>4.0999999999999996</c:v>
                </c:pt>
                <c:pt idx="410">
                  <c:v>4.1100000000000003</c:v>
                </c:pt>
                <c:pt idx="411">
                  <c:v>4.12</c:v>
                </c:pt>
                <c:pt idx="412">
                  <c:v>4.13</c:v>
                </c:pt>
                <c:pt idx="413">
                  <c:v>4.1399999999999997</c:v>
                </c:pt>
                <c:pt idx="414">
                  <c:v>4.1500000000000004</c:v>
                </c:pt>
                <c:pt idx="415">
                  <c:v>4.16</c:v>
                </c:pt>
                <c:pt idx="416">
                  <c:v>4.17</c:v>
                </c:pt>
                <c:pt idx="417">
                  <c:v>4.18</c:v>
                </c:pt>
                <c:pt idx="418">
                  <c:v>4.1900000000000004</c:v>
                </c:pt>
                <c:pt idx="419">
                  <c:v>4.2</c:v>
                </c:pt>
                <c:pt idx="420">
                  <c:v>4.21</c:v>
                </c:pt>
                <c:pt idx="421">
                  <c:v>4.22</c:v>
                </c:pt>
                <c:pt idx="422">
                  <c:v>4.2300000000000004</c:v>
                </c:pt>
                <c:pt idx="423">
                  <c:v>4.24</c:v>
                </c:pt>
                <c:pt idx="424">
                  <c:v>4.25</c:v>
                </c:pt>
                <c:pt idx="425">
                  <c:v>4.26</c:v>
                </c:pt>
                <c:pt idx="426">
                  <c:v>4.2699999999999996</c:v>
                </c:pt>
                <c:pt idx="427">
                  <c:v>4.28</c:v>
                </c:pt>
                <c:pt idx="428">
                  <c:v>4.29</c:v>
                </c:pt>
                <c:pt idx="429">
                  <c:v>4.3</c:v>
                </c:pt>
                <c:pt idx="430">
                  <c:v>4.3099999999999996</c:v>
                </c:pt>
                <c:pt idx="431">
                  <c:v>4.32</c:v>
                </c:pt>
                <c:pt idx="432">
                  <c:v>4.33</c:v>
                </c:pt>
                <c:pt idx="433">
                  <c:v>4.34</c:v>
                </c:pt>
                <c:pt idx="434">
                  <c:v>4.3499999999999996</c:v>
                </c:pt>
                <c:pt idx="435">
                  <c:v>4.3600000000000003</c:v>
                </c:pt>
                <c:pt idx="436">
                  <c:v>4.37</c:v>
                </c:pt>
                <c:pt idx="437">
                  <c:v>4.38</c:v>
                </c:pt>
                <c:pt idx="438">
                  <c:v>4.3899999999999997</c:v>
                </c:pt>
                <c:pt idx="439">
                  <c:v>4.4000000000000004</c:v>
                </c:pt>
                <c:pt idx="440">
                  <c:v>4.41</c:v>
                </c:pt>
                <c:pt idx="441">
                  <c:v>4.42</c:v>
                </c:pt>
                <c:pt idx="442">
                  <c:v>4.43</c:v>
                </c:pt>
                <c:pt idx="443">
                  <c:v>4.4400000000000004</c:v>
                </c:pt>
                <c:pt idx="444">
                  <c:v>4.45</c:v>
                </c:pt>
                <c:pt idx="445">
                  <c:v>4.46</c:v>
                </c:pt>
                <c:pt idx="446">
                  <c:v>4.47</c:v>
                </c:pt>
                <c:pt idx="447">
                  <c:v>4.4800000000000004</c:v>
                </c:pt>
                <c:pt idx="448">
                  <c:v>4.49</c:v>
                </c:pt>
                <c:pt idx="449">
                  <c:v>4.5</c:v>
                </c:pt>
                <c:pt idx="450">
                  <c:v>4.51</c:v>
                </c:pt>
                <c:pt idx="451">
                  <c:v>4.5199999999999996</c:v>
                </c:pt>
                <c:pt idx="452">
                  <c:v>4.53</c:v>
                </c:pt>
                <c:pt idx="453">
                  <c:v>4.54</c:v>
                </c:pt>
                <c:pt idx="454">
                  <c:v>4.55</c:v>
                </c:pt>
                <c:pt idx="455">
                  <c:v>4.5599999999999996</c:v>
                </c:pt>
                <c:pt idx="456">
                  <c:v>4.57</c:v>
                </c:pt>
                <c:pt idx="457">
                  <c:v>4.58</c:v>
                </c:pt>
                <c:pt idx="458">
                  <c:v>4.59</c:v>
                </c:pt>
                <c:pt idx="459">
                  <c:v>4.5999999999999996</c:v>
                </c:pt>
                <c:pt idx="460">
                  <c:v>4.6100000000000003</c:v>
                </c:pt>
                <c:pt idx="461">
                  <c:v>4.62</c:v>
                </c:pt>
                <c:pt idx="462">
                  <c:v>4.63</c:v>
                </c:pt>
                <c:pt idx="463">
                  <c:v>4.6399999999999997</c:v>
                </c:pt>
                <c:pt idx="464">
                  <c:v>4.6500000000000004</c:v>
                </c:pt>
                <c:pt idx="465">
                  <c:v>4.66</c:v>
                </c:pt>
                <c:pt idx="466">
                  <c:v>4.67</c:v>
                </c:pt>
                <c:pt idx="467">
                  <c:v>4.68</c:v>
                </c:pt>
                <c:pt idx="468">
                  <c:v>4.6900000000000004</c:v>
                </c:pt>
                <c:pt idx="469">
                  <c:v>4.7</c:v>
                </c:pt>
                <c:pt idx="470">
                  <c:v>4.71</c:v>
                </c:pt>
                <c:pt idx="471">
                  <c:v>4.72</c:v>
                </c:pt>
                <c:pt idx="472">
                  <c:v>4.7300000000000004</c:v>
                </c:pt>
                <c:pt idx="473">
                  <c:v>4.74</c:v>
                </c:pt>
                <c:pt idx="474">
                  <c:v>4.75</c:v>
                </c:pt>
                <c:pt idx="475">
                  <c:v>4.76</c:v>
                </c:pt>
                <c:pt idx="476">
                  <c:v>4.7699999999999996</c:v>
                </c:pt>
                <c:pt idx="477">
                  <c:v>4.78</c:v>
                </c:pt>
                <c:pt idx="478">
                  <c:v>4.79</c:v>
                </c:pt>
                <c:pt idx="479">
                  <c:v>4.8</c:v>
                </c:pt>
                <c:pt idx="480">
                  <c:v>4.8099999999999996</c:v>
                </c:pt>
                <c:pt idx="481">
                  <c:v>4.82</c:v>
                </c:pt>
                <c:pt idx="482">
                  <c:v>4.83</c:v>
                </c:pt>
                <c:pt idx="483">
                  <c:v>4.84</c:v>
                </c:pt>
                <c:pt idx="484">
                  <c:v>4.8499999999999996</c:v>
                </c:pt>
                <c:pt idx="485">
                  <c:v>4.8600000000000003</c:v>
                </c:pt>
                <c:pt idx="486">
                  <c:v>4.87</c:v>
                </c:pt>
                <c:pt idx="487">
                  <c:v>4.88</c:v>
                </c:pt>
                <c:pt idx="488">
                  <c:v>4.8899999999999997</c:v>
                </c:pt>
                <c:pt idx="489">
                  <c:v>4.9000000000000004</c:v>
                </c:pt>
                <c:pt idx="490">
                  <c:v>4.91</c:v>
                </c:pt>
                <c:pt idx="491">
                  <c:v>4.92</c:v>
                </c:pt>
                <c:pt idx="492">
                  <c:v>4.93</c:v>
                </c:pt>
                <c:pt idx="493">
                  <c:v>4.9400000000000004</c:v>
                </c:pt>
                <c:pt idx="494">
                  <c:v>4.95</c:v>
                </c:pt>
                <c:pt idx="495">
                  <c:v>4.96</c:v>
                </c:pt>
                <c:pt idx="496">
                  <c:v>4.97</c:v>
                </c:pt>
                <c:pt idx="497">
                  <c:v>4.9800000000000004</c:v>
                </c:pt>
                <c:pt idx="498">
                  <c:v>4.99</c:v>
                </c:pt>
                <c:pt idx="499">
                  <c:v>5</c:v>
                </c:pt>
                <c:pt idx="500">
                  <c:v>5.01</c:v>
                </c:pt>
                <c:pt idx="501">
                  <c:v>5.0199999999999996</c:v>
                </c:pt>
                <c:pt idx="502">
                  <c:v>5.03</c:v>
                </c:pt>
                <c:pt idx="503">
                  <c:v>5.04</c:v>
                </c:pt>
                <c:pt idx="504">
                  <c:v>5.05</c:v>
                </c:pt>
                <c:pt idx="505">
                  <c:v>5.0599999999999996</c:v>
                </c:pt>
                <c:pt idx="506">
                  <c:v>5.07</c:v>
                </c:pt>
                <c:pt idx="507">
                  <c:v>5.08</c:v>
                </c:pt>
                <c:pt idx="508">
                  <c:v>5.09</c:v>
                </c:pt>
                <c:pt idx="509">
                  <c:v>5.0999999999999996</c:v>
                </c:pt>
                <c:pt idx="510">
                  <c:v>5.1100000000000003</c:v>
                </c:pt>
                <c:pt idx="511">
                  <c:v>5.12</c:v>
                </c:pt>
                <c:pt idx="512">
                  <c:v>5.13</c:v>
                </c:pt>
                <c:pt idx="513">
                  <c:v>5.14</c:v>
                </c:pt>
                <c:pt idx="514">
                  <c:v>5.15</c:v>
                </c:pt>
                <c:pt idx="515">
                  <c:v>5.16</c:v>
                </c:pt>
                <c:pt idx="516">
                  <c:v>5.17</c:v>
                </c:pt>
                <c:pt idx="517">
                  <c:v>5.18</c:v>
                </c:pt>
                <c:pt idx="518">
                  <c:v>5.19</c:v>
                </c:pt>
                <c:pt idx="519">
                  <c:v>5.2</c:v>
                </c:pt>
                <c:pt idx="520">
                  <c:v>5.21</c:v>
                </c:pt>
                <c:pt idx="521">
                  <c:v>5.22</c:v>
                </c:pt>
                <c:pt idx="522">
                  <c:v>5.23</c:v>
                </c:pt>
                <c:pt idx="523">
                  <c:v>5.24</c:v>
                </c:pt>
                <c:pt idx="524">
                  <c:v>5.25</c:v>
                </c:pt>
                <c:pt idx="525">
                  <c:v>5.26</c:v>
                </c:pt>
                <c:pt idx="526">
                  <c:v>5.27</c:v>
                </c:pt>
                <c:pt idx="527">
                  <c:v>5.28</c:v>
                </c:pt>
                <c:pt idx="528">
                  <c:v>5.29</c:v>
                </c:pt>
                <c:pt idx="529">
                  <c:v>5.3</c:v>
                </c:pt>
                <c:pt idx="530">
                  <c:v>5.31</c:v>
                </c:pt>
                <c:pt idx="531">
                  <c:v>5.32</c:v>
                </c:pt>
                <c:pt idx="532">
                  <c:v>5.33</c:v>
                </c:pt>
                <c:pt idx="533">
                  <c:v>5.34</c:v>
                </c:pt>
                <c:pt idx="534">
                  <c:v>5.35</c:v>
                </c:pt>
                <c:pt idx="535">
                  <c:v>5.36</c:v>
                </c:pt>
                <c:pt idx="536">
                  <c:v>5.37</c:v>
                </c:pt>
                <c:pt idx="537">
                  <c:v>5.38</c:v>
                </c:pt>
                <c:pt idx="538">
                  <c:v>5.39</c:v>
                </c:pt>
                <c:pt idx="539">
                  <c:v>5.4</c:v>
                </c:pt>
                <c:pt idx="540">
                  <c:v>5.41</c:v>
                </c:pt>
                <c:pt idx="541">
                  <c:v>5.42</c:v>
                </c:pt>
                <c:pt idx="542">
                  <c:v>5.43</c:v>
                </c:pt>
                <c:pt idx="543">
                  <c:v>5.44</c:v>
                </c:pt>
                <c:pt idx="544">
                  <c:v>5.45</c:v>
                </c:pt>
                <c:pt idx="545">
                  <c:v>5.46</c:v>
                </c:pt>
                <c:pt idx="546">
                  <c:v>5.47</c:v>
                </c:pt>
                <c:pt idx="547">
                  <c:v>5.48</c:v>
                </c:pt>
                <c:pt idx="548">
                  <c:v>5.49</c:v>
                </c:pt>
                <c:pt idx="549">
                  <c:v>5.5</c:v>
                </c:pt>
                <c:pt idx="550">
                  <c:v>5.51</c:v>
                </c:pt>
                <c:pt idx="551">
                  <c:v>5.52</c:v>
                </c:pt>
                <c:pt idx="552">
                  <c:v>5.53</c:v>
                </c:pt>
                <c:pt idx="553">
                  <c:v>5.54</c:v>
                </c:pt>
                <c:pt idx="554">
                  <c:v>5.55</c:v>
                </c:pt>
                <c:pt idx="555">
                  <c:v>5.56</c:v>
                </c:pt>
                <c:pt idx="556">
                  <c:v>5.57</c:v>
                </c:pt>
                <c:pt idx="557">
                  <c:v>5.58</c:v>
                </c:pt>
                <c:pt idx="558">
                  <c:v>5.59</c:v>
                </c:pt>
                <c:pt idx="559">
                  <c:v>5.6</c:v>
                </c:pt>
                <c:pt idx="560">
                  <c:v>5.61</c:v>
                </c:pt>
                <c:pt idx="561">
                  <c:v>5.62</c:v>
                </c:pt>
                <c:pt idx="562">
                  <c:v>5.63</c:v>
                </c:pt>
                <c:pt idx="563">
                  <c:v>5.64</c:v>
                </c:pt>
                <c:pt idx="564">
                  <c:v>5.65</c:v>
                </c:pt>
                <c:pt idx="565">
                  <c:v>5.66</c:v>
                </c:pt>
                <c:pt idx="566">
                  <c:v>5.67</c:v>
                </c:pt>
                <c:pt idx="567">
                  <c:v>5.68</c:v>
                </c:pt>
                <c:pt idx="568">
                  <c:v>5.69</c:v>
                </c:pt>
                <c:pt idx="569">
                  <c:v>5.7</c:v>
                </c:pt>
                <c:pt idx="570">
                  <c:v>5.71</c:v>
                </c:pt>
                <c:pt idx="571">
                  <c:v>5.72</c:v>
                </c:pt>
                <c:pt idx="572">
                  <c:v>5.73</c:v>
                </c:pt>
                <c:pt idx="573">
                  <c:v>5.74</c:v>
                </c:pt>
                <c:pt idx="574">
                  <c:v>5.75</c:v>
                </c:pt>
                <c:pt idx="575">
                  <c:v>5.76</c:v>
                </c:pt>
                <c:pt idx="576">
                  <c:v>5.77</c:v>
                </c:pt>
                <c:pt idx="577">
                  <c:v>5.78</c:v>
                </c:pt>
                <c:pt idx="578">
                  <c:v>5.79</c:v>
                </c:pt>
                <c:pt idx="579">
                  <c:v>5.8</c:v>
                </c:pt>
                <c:pt idx="580">
                  <c:v>5.81</c:v>
                </c:pt>
                <c:pt idx="581">
                  <c:v>5.82</c:v>
                </c:pt>
                <c:pt idx="582">
                  <c:v>5.83</c:v>
                </c:pt>
                <c:pt idx="583">
                  <c:v>5.84</c:v>
                </c:pt>
                <c:pt idx="584">
                  <c:v>5.85</c:v>
                </c:pt>
                <c:pt idx="585">
                  <c:v>5.86</c:v>
                </c:pt>
                <c:pt idx="586">
                  <c:v>5.87</c:v>
                </c:pt>
                <c:pt idx="587">
                  <c:v>5.88</c:v>
                </c:pt>
                <c:pt idx="588">
                  <c:v>5.89</c:v>
                </c:pt>
                <c:pt idx="589">
                  <c:v>5.9</c:v>
                </c:pt>
                <c:pt idx="590">
                  <c:v>5.91</c:v>
                </c:pt>
                <c:pt idx="591">
                  <c:v>5.92</c:v>
                </c:pt>
                <c:pt idx="592">
                  <c:v>5.93</c:v>
                </c:pt>
                <c:pt idx="593">
                  <c:v>5.94</c:v>
                </c:pt>
                <c:pt idx="594">
                  <c:v>5.95</c:v>
                </c:pt>
                <c:pt idx="595">
                  <c:v>5.96</c:v>
                </c:pt>
                <c:pt idx="596">
                  <c:v>5.97</c:v>
                </c:pt>
                <c:pt idx="597">
                  <c:v>5.98</c:v>
                </c:pt>
                <c:pt idx="598">
                  <c:v>5.99</c:v>
                </c:pt>
                <c:pt idx="599">
                  <c:v>6</c:v>
                </c:pt>
                <c:pt idx="600">
                  <c:v>6.01</c:v>
                </c:pt>
                <c:pt idx="601">
                  <c:v>6.02</c:v>
                </c:pt>
                <c:pt idx="602">
                  <c:v>6.03</c:v>
                </c:pt>
                <c:pt idx="603">
                  <c:v>6.04</c:v>
                </c:pt>
                <c:pt idx="604">
                  <c:v>6.05</c:v>
                </c:pt>
                <c:pt idx="605">
                  <c:v>6.06</c:v>
                </c:pt>
                <c:pt idx="606">
                  <c:v>6.07</c:v>
                </c:pt>
                <c:pt idx="607">
                  <c:v>6.08</c:v>
                </c:pt>
                <c:pt idx="608">
                  <c:v>6.09</c:v>
                </c:pt>
                <c:pt idx="609">
                  <c:v>6.1</c:v>
                </c:pt>
                <c:pt idx="610">
                  <c:v>6.11</c:v>
                </c:pt>
                <c:pt idx="611">
                  <c:v>6.12</c:v>
                </c:pt>
                <c:pt idx="612">
                  <c:v>6.13</c:v>
                </c:pt>
                <c:pt idx="613">
                  <c:v>6.14</c:v>
                </c:pt>
                <c:pt idx="614">
                  <c:v>6.15</c:v>
                </c:pt>
                <c:pt idx="615">
                  <c:v>6.16</c:v>
                </c:pt>
                <c:pt idx="616">
                  <c:v>6.17</c:v>
                </c:pt>
                <c:pt idx="617">
                  <c:v>6.18</c:v>
                </c:pt>
                <c:pt idx="618">
                  <c:v>6.19</c:v>
                </c:pt>
                <c:pt idx="619">
                  <c:v>6.2</c:v>
                </c:pt>
                <c:pt idx="620">
                  <c:v>6.21</c:v>
                </c:pt>
                <c:pt idx="621">
                  <c:v>6.22</c:v>
                </c:pt>
                <c:pt idx="622">
                  <c:v>6.23</c:v>
                </c:pt>
                <c:pt idx="623">
                  <c:v>6.24</c:v>
                </c:pt>
                <c:pt idx="624">
                  <c:v>6.25</c:v>
                </c:pt>
                <c:pt idx="625">
                  <c:v>6.26</c:v>
                </c:pt>
                <c:pt idx="626">
                  <c:v>6.27</c:v>
                </c:pt>
                <c:pt idx="627">
                  <c:v>6.28</c:v>
                </c:pt>
                <c:pt idx="628">
                  <c:v>6.29</c:v>
                </c:pt>
                <c:pt idx="629">
                  <c:v>6.3</c:v>
                </c:pt>
                <c:pt idx="630">
                  <c:v>6.31</c:v>
                </c:pt>
                <c:pt idx="631">
                  <c:v>6.32</c:v>
                </c:pt>
                <c:pt idx="632">
                  <c:v>6.33</c:v>
                </c:pt>
                <c:pt idx="633">
                  <c:v>6.34</c:v>
                </c:pt>
                <c:pt idx="634">
                  <c:v>6.35</c:v>
                </c:pt>
                <c:pt idx="635">
                  <c:v>6.36</c:v>
                </c:pt>
                <c:pt idx="636">
                  <c:v>6.37</c:v>
                </c:pt>
                <c:pt idx="637">
                  <c:v>6.38</c:v>
                </c:pt>
                <c:pt idx="638">
                  <c:v>6.39</c:v>
                </c:pt>
                <c:pt idx="639">
                  <c:v>6.4</c:v>
                </c:pt>
                <c:pt idx="640">
                  <c:v>6.41</c:v>
                </c:pt>
                <c:pt idx="641">
                  <c:v>6.42</c:v>
                </c:pt>
                <c:pt idx="642">
                  <c:v>6.43</c:v>
                </c:pt>
                <c:pt idx="643">
                  <c:v>6.44</c:v>
                </c:pt>
                <c:pt idx="644">
                  <c:v>6.45</c:v>
                </c:pt>
                <c:pt idx="645">
                  <c:v>6.46</c:v>
                </c:pt>
                <c:pt idx="646">
                  <c:v>6.47</c:v>
                </c:pt>
                <c:pt idx="647">
                  <c:v>6.48</c:v>
                </c:pt>
                <c:pt idx="648">
                  <c:v>6.49</c:v>
                </c:pt>
                <c:pt idx="649">
                  <c:v>6.5</c:v>
                </c:pt>
                <c:pt idx="650">
                  <c:v>6.51</c:v>
                </c:pt>
                <c:pt idx="651">
                  <c:v>6.52</c:v>
                </c:pt>
                <c:pt idx="652">
                  <c:v>6.53</c:v>
                </c:pt>
                <c:pt idx="653">
                  <c:v>6.54</c:v>
                </c:pt>
                <c:pt idx="654">
                  <c:v>6.55</c:v>
                </c:pt>
                <c:pt idx="655">
                  <c:v>6.56</c:v>
                </c:pt>
                <c:pt idx="656">
                  <c:v>6.57</c:v>
                </c:pt>
                <c:pt idx="657">
                  <c:v>6.58</c:v>
                </c:pt>
                <c:pt idx="658">
                  <c:v>6.59</c:v>
                </c:pt>
                <c:pt idx="659">
                  <c:v>6.6</c:v>
                </c:pt>
                <c:pt idx="660">
                  <c:v>6.61</c:v>
                </c:pt>
                <c:pt idx="661">
                  <c:v>6.62</c:v>
                </c:pt>
                <c:pt idx="662">
                  <c:v>6.63</c:v>
                </c:pt>
                <c:pt idx="663">
                  <c:v>6.64</c:v>
                </c:pt>
                <c:pt idx="664">
                  <c:v>6.65</c:v>
                </c:pt>
                <c:pt idx="665">
                  <c:v>6.66</c:v>
                </c:pt>
                <c:pt idx="666">
                  <c:v>6.67</c:v>
                </c:pt>
                <c:pt idx="667">
                  <c:v>6.68</c:v>
                </c:pt>
                <c:pt idx="668">
                  <c:v>6.69</c:v>
                </c:pt>
                <c:pt idx="669">
                  <c:v>6.7</c:v>
                </c:pt>
                <c:pt idx="670">
                  <c:v>6.71</c:v>
                </c:pt>
                <c:pt idx="671">
                  <c:v>6.72</c:v>
                </c:pt>
                <c:pt idx="672">
                  <c:v>6.73</c:v>
                </c:pt>
                <c:pt idx="673">
                  <c:v>6.74</c:v>
                </c:pt>
                <c:pt idx="674">
                  <c:v>6.75</c:v>
                </c:pt>
                <c:pt idx="675">
                  <c:v>6.76</c:v>
                </c:pt>
                <c:pt idx="676">
                  <c:v>6.77</c:v>
                </c:pt>
                <c:pt idx="677">
                  <c:v>6.78</c:v>
                </c:pt>
                <c:pt idx="678">
                  <c:v>6.79</c:v>
                </c:pt>
                <c:pt idx="679">
                  <c:v>6.8</c:v>
                </c:pt>
                <c:pt idx="680">
                  <c:v>6.81</c:v>
                </c:pt>
                <c:pt idx="681">
                  <c:v>6.82</c:v>
                </c:pt>
                <c:pt idx="682">
                  <c:v>6.83</c:v>
                </c:pt>
                <c:pt idx="683">
                  <c:v>6.84</c:v>
                </c:pt>
                <c:pt idx="684">
                  <c:v>6.85</c:v>
                </c:pt>
                <c:pt idx="685">
                  <c:v>6.86</c:v>
                </c:pt>
                <c:pt idx="686">
                  <c:v>6.87</c:v>
                </c:pt>
                <c:pt idx="687">
                  <c:v>6.88</c:v>
                </c:pt>
                <c:pt idx="688">
                  <c:v>6.89</c:v>
                </c:pt>
                <c:pt idx="689">
                  <c:v>6.9</c:v>
                </c:pt>
                <c:pt idx="690">
                  <c:v>6.91</c:v>
                </c:pt>
                <c:pt idx="691">
                  <c:v>6.92</c:v>
                </c:pt>
                <c:pt idx="692">
                  <c:v>6.93</c:v>
                </c:pt>
                <c:pt idx="693">
                  <c:v>6.94</c:v>
                </c:pt>
                <c:pt idx="694">
                  <c:v>6.95</c:v>
                </c:pt>
                <c:pt idx="695">
                  <c:v>6.96</c:v>
                </c:pt>
                <c:pt idx="696">
                  <c:v>6.97</c:v>
                </c:pt>
                <c:pt idx="697">
                  <c:v>6.98</c:v>
                </c:pt>
                <c:pt idx="698">
                  <c:v>6.99</c:v>
                </c:pt>
                <c:pt idx="699">
                  <c:v>7</c:v>
                </c:pt>
                <c:pt idx="700">
                  <c:v>7.01</c:v>
                </c:pt>
                <c:pt idx="701">
                  <c:v>7.02</c:v>
                </c:pt>
                <c:pt idx="702">
                  <c:v>7.03</c:v>
                </c:pt>
                <c:pt idx="703">
                  <c:v>7.04</c:v>
                </c:pt>
                <c:pt idx="704">
                  <c:v>7.05</c:v>
                </c:pt>
                <c:pt idx="705">
                  <c:v>7.06</c:v>
                </c:pt>
                <c:pt idx="706">
                  <c:v>7.07</c:v>
                </c:pt>
                <c:pt idx="707">
                  <c:v>7.08</c:v>
                </c:pt>
                <c:pt idx="708">
                  <c:v>7.09</c:v>
                </c:pt>
                <c:pt idx="709">
                  <c:v>7.1</c:v>
                </c:pt>
                <c:pt idx="710">
                  <c:v>7.11</c:v>
                </c:pt>
                <c:pt idx="711">
                  <c:v>7.12</c:v>
                </c:pt>
                <c:pt idx="712">
                  <c:v>7.13</c:v>
                </c:pt>
                <c:pt idx="713">
                  <c:v>7.14</c:v>
                </c:pt>
                <c:pt idx="714">
                  <c:v>7.15</c:v>
                </c:pt>
                <c:pt idx="715">
                  <c:v>7.16</c:v>
                </c:pt>
                <c:pt idx="716">
                  <c:v>7.17</c:v>
                </c:pt>
                <c:pt idx="717">
                  <c:v>7.18</c:v>
                </c:pt>
                <c:pt idx="718">
                  <c:v>7.19</c:v>
                </c:pt>
                <c:pt idx="719">
                  <c:v>7.2</c:v>
                </c:pt>
                <c:pt idx="720">
                  <c:v>7.21</c:v>
                </c:pt>
                <c:pt idx="721">
                  <c:v>7.22</c:v>
                </c:pt>
                <c:pt idx="722">
                  <c:v>7.23</c:v>
                </c:pt>
                <c:pt idx="723">
                  <c:v>7.24</c:v>
                </c:pt>
                <c:pt idx="724">
                  <c:v>7.25</c:v>
                </c:pt>
                <c:pt idx="725">
                  <c:v>7.26</c:v>
                </c:pt>
                <c:pt idx="726">
                  <c:v>7.27</c:v>
                </c:pt>
                <c:pt idx="727">
                  <c:v>7.28</c:v>
                </c:pt>
                <c:pt idx="728">
                  <c:v>7.29</c:v>
                </c:pt>
                <c:pt idx="729">
                  <c:v>7.3</c:v>
                </c:pt>
                <c:pt idx="730">
                  <c:v>7.31</c:v>
                </c:pt>
                <c:pt idx="731">
                  <c:v>7.32</c:v>
                </c:pt>
                <c:pt idx="732">
                  <c:v>7.33</c:v>
                </c:pt>
                <c:pt idx="733">
                  <c:v>7.34</c:v>
                </c:pt>
                <c:pt idx="734">
                  <c:v>7.35</c:v>
                </c:pt>
                <c:pt idx="735">
                  <c:v>7.36</c:v>
                </c:pt>
                <c:pt idx="736">
                  <c:v>7.37</c:v>
                </c:pt>
                <c:pt idx="737">
                  <c:v>7.38</c:v>
                </c:pt>
                <c:pt idx="738">
                  <c:v>7.39</c:v>
                </c:pt>
                <c:pt idx="739">
                  <c:v>7.4</c:v>
                </c:pt>
                <c:pt idx="740">
                  <c:v>7.41</c:v>
                </c:pt>
                <c:pt idx="741">
                  <c:v>7.42</c:v>
                </c:pt>
                <c:pt idx="742">
                  <c:v>7.43</c:v>
                </c:pt>
                <c:pt idx="743">
                  <c:v>7.44</c:v>
                </c:pt>
                <c:pt idx="744">
                  <c:v>7.45</c:v>
                </c:pt>
                <c:pt idx="745">
                  <c:v>7.46</c:v>
                </c:pt>
                <c:pt idx="746">
                  <c:v>7.47</c:v>
                </c:pt>
                <c:pt idx="747">
                  <c:v>7.48</c:v>
                </c:pt>
                <c:pt idx="748">
                  <c:v>7.49</c:v>
                </c:pt>
                <c:pt idx="749">
                  <c:v>7.5</c:v>
                </c:pt>
                <c:pt idx="750">
                  <c:v>7.51</c:v>
                </c:pt>
                <c:pt idx="751">
                  <c:v>7.52</c:v>
                </c:pt>
                <c:pt idx="752">
                  <c:v>7.53</c:v>
                </c:pt>
                <c:pt idx="753">
                  <c:v>7.54</c:v>
                </c:pt>
                <c:pt idx="754">
                  <c:v>7.55</c:v>
                </c:pt>
                <c:pt idx="755">
                  <c:v>7.56</c:v>
                </c:pt>
                <c:pt idx="756">
                  <c:v>7.57</c:v>
                </c:pt>
                <c:pt idx="757">
                  <c:v>7.58</c:v>
                </c:pt>
                <c:pt idx="758">
                  <c:v>7.59</c:v>
                </c:pt>
                <c:pt idx="759">
                  <c:v>7.6</c:v>
                </c:pt>
                <c:pt idx="760">
                  <c:v>7.61</c:v>
                </c:pt>
                <c:pt idx="761">
                  <c:v>7.62</c:v>
                </c:pt>
                <c:pt idx="762">
                  <c:v>7.63</c:v>
                </c:pt>
                <c:pt idx="763">
                  <c:v>7.64</c:v>
                </c:pt>
                <c:pt idx="764">
                  <c:v>7.65</c:v>
                </c:pt>
                <c:pt idx="765">
                  <c:v>7.66</c:v>
                </c:pt>
                <c:pt idx="766">
                  <c:v>7.67</c:v>
                </c:pt>
                <c:pt idx="767">
                  <c:v>7.68</c:v>
                </c:pt>
                <c:pt idx="768">
                  <c:v>7.69</c:v>
                </c:pt>
                <c:pt idx="769">
                  <c:v>7.7</c:v>
                </c:pt>
                <c:pt idx="770">
                  <c:v>7.71</c:v>
                </c:pt>
                <c:pt idx="771">
                  <c:v>7.72</c:v>
                </c:pt>
                <c:pt idx="772">
                  <c:v>7.73</c:v>
                </c:pt>
                <c:pt idx="773">
                  <c:v>7.74</c:v>
                </c:pt>
                <c:pt idx="774">
                  <c:v>7.75</c:v>
                </c:pt>
                <c:pt idx="775">
                  <c:v>7.76</c:v>
                </c:pt>
                <c:pt idx="776">
                  <c:v>7.77</c:v>
                </c:pt>
                <c:pt idx="777">
                  <c:v>7.78</c:v>
                </c:pt>
                <c:pt idx="778">
                  <c:v>7.79</c:v>
                </c:pt>
                <c:pt idx="779">
                  <c:v>7.8</c:v>
                </c:pt>
                <c:pt idx="780">
                  <c:v>7.81</c:v>
                </c:pt>
                <c:pt idx="781">
                  <c:v>7.82</c:v>
                </c:pt>
                <c:pt idx="782">
                  <c:v>7.83</c:v>
                </c:pt>
                <c:pt idx="783">
                  <c:v>7.84</c:v>
                </c:pt>
                <c:pt idx="784">
                  <c:v>7.85</c:v>
                </c:pt>
                <c:pt idx="785">
                  <c:v>7.86</c:v>
                </c:pt>
                <c:pt idx="786">
                  <c:v>7.87</c:v>
                </c:pt>
                <c:pt idx="787">
                  <c:v>7.88</c:v>
                </c:pt>
                <c:pt idx="788">
                  <c:v>7.89</c:v>
                </c:pt>
                <c:pt idx="789">
                  <c:v>7.9</c:v>
                </c:pt>
                <c:pt idx="790">
                  <c:v>7.91</c:v>
                </c:pt>
                <c:pt idx="791">
                  <c:v>7.92</c:v>
                </c:pt>
                <c:pt idx="792">
                  <c:v>7.93</c:v>
                </c:pt>
                <c:pt idx="793">
                  <c:v>7.94</c:v>
                </c:pt>
                <c:pt idx="794">
                  <c:v>7.95</c:v>
                </c:pt>
                <c:pt idx="795">
                  <c:v>7.96</c:v>
                </c:pt>
                <c:pt idx="796">
                  <c:v>7.97</c:v>
                </c:pt>
                <c:pt idx="797">
                  <c:v>7.98</c:v>
                </c:pt>
                <c:pt idx="798">
                  <c:v>7.99</c:v>
                </c:pt>
                <c:pt idx="799">
                  <c:v>8</c:v>
                </c:pt>
                <c:pt idx="800">
                  <c:v>8.01</c:v>
                </c:pt>
                <c:pt idx="801">
                  <c:v>8.02</c:v>
                </c:pt>
                <c:pt idx="802">
                  <c:v>8.0299999999999994</c:v>
                </c:pt>
                <c:pt idx="803">
                  <c:v>8.0399999999999991</c:v>
                </c:pt>
                <c:pt idx="804">
                  <c:v>8.0500000000000007</c:v>
                </c:pt>
                <c:pt idx="805">
                  <c:v>8.06</c:v>
                </c:pt>
                <c:pt idx="806">
                  <c:v>8.07</c:v>
                </c:pt>
                <c:pt idx="807">
                  <c:v>8.08</c:v>
                </c:pt>
                <c:pt idx="808">
                  <c:v>8.09</c:v>
                </c:pt>
                <c:pt idx="809">
                  <c:v>8.1</c:v>
                </c:pt>
                <c:pt idx="810">
                  <c:v>8.11</c:v>
                </c:pt>
                <c:pt idx="811">
                  <c:v>8.1199999999999992</c:v>
                </c:pt>
                <c:pt idx="812">
                  <c:v>8.1300000000000008</c:v>
                </c:pt>
                <c:pt idx="813">
                  <c:v>8.14</c:v>
                </c:pt>
                <c:pt idx="814">
                  <c:v>8.15</c:v>
                </c:pt>
                <c:pt idx="815">
                  <c:v>8.16</c:v>
                </c:pt>
                <c:pt idx="816">
                  <c:v>8.17</c:v>
                </c:pt>
                <c:pt idx="817">
                  <c:v>8.18</c:v>
                </c:pt>
                <c:pt idx="818">
                  <c:v>8.19</c:v>
                </c:pt>
                <c:pt idx="819">
                  <c:v>8.1999999999999993</c:v>
                </c:pt>
                <c:pt idx="820">
                  <c:v>8.2100000000000009</c:v>
                </c:pt>
                <c:pt idx="821">
                  <c:v>8.2200000000000006</c:v>
                </c:pt>
                <c:pt idx="822">
                  <c:v>8.23</c:v>
                </c:pt>
                <c:pt idx="823">
                  <c:v>8.24</c:v>
                </c:pt>
                <c:pt idx="824">
                  <c:v>8.25</c:v>
                </c:pt>
                <c:pt idx="825">
                  <c:v>8.26</c:v>
                </c:pt>
                <c:pt idx="826">
                  <c:v>8.27</c:v>
                </c:pt>
                <c:pt idx="827">
                  <c:v>8.2799999999999994</c:v>
                </c:pt>
                <c:pt idx="828">
                  <c:v>8.2899999999999991</c:v>
                </c:pt>
                <c:pt idx="829">
                  <c:v>8.3000000000000007</c:v>
                </c:pt>
                <c:pt idx="830">
                  <c:v>8.31</c:v>
                </c:pt>
                <c:pt idx="831">
                  <c:v>8.32</c:v>
                </c:pt>
                <c:pt idx="832">
                  <c:v>8.33</c:v>
                </c:pt>
                <c:pt idx="833">
                  <c:v>8.34</c:v>
                </c:pt>
                <c:pt idx="834">
                  <c:v>8.35</c:v>
                </c:pt>
                <c:pt idx="835">
                  <c:v>8.36</c:v>
                </c:pt>
                <c:pt idx="836">
                  <c:v>8.3699999999999992</c:v>
                </c:pt>
                <c:pt idx="837">
                  <c:v>8.3800000000000008</c:v>
                </c:pt>
                <c:pt idx="838">
                  <c:v>8.39</c:v>
                </c:pt>
                <c:pt idx="839">
                  <c:v>8.4</c:v>
                </c:pt>
                <c:pt idx="840">
                  <c:v>8.41</c:v>
                </c:pt>
                <c:pt idx="841">
                  <c:v>8.42</c:v>
                </c:pt>
                <c:pt idx="842">
                  <c:v>8.43</c:v>
                </c:pt>
                <c:pt idx="843">
                  <c:v>8.44</c:v>
                </c:pt>
                <c:pt idx="844">
                  <c:v>8.4499999999999993</c:v>
                </c:pt>
                <c:pt idx="845">
                  <c:v>8.4600000000000009</c:v>
                </c:pt>
                <c:pt idx="846">
                  <c:v>8.4700000000000006</c:v>
                </c:pt>
                <c:pt idx="847">
                  <c:v>8.48</c:v>
                </c:pt>
                <c:pt idx="848">
                  <c:v>8.49</c:v>
                </c:pt>
                <c:pt idx="849">
                  <c:v>8.5</c:v>
                </c:pt>
                <c:pt idx="850">
                  <c:v>8.51</c:v>
                </c:pt>
                <c:pt idx="851">
                  <c:v>8.52</c:v>
                </c:pt>
                <c:pt idx="852">
                  <c:v>8.5299999999999994</c:v>
                </c:pt>
                <c:pt idx="853">
                  <c:v>8.5399999999999991</c:v>
                </c:pt>
                <c:pt idx="854">
                  <c:v>8.5500000000000007</c:v>
                </c:pt>
                <c:pt idx="855">
                  <c:v>8.56</c:v>
                </c:pt>
                <c:pt idx="856">
                  <c:v>8.57</c:v>
                </c:pt>
                <c:pt idx="857">
                  <c:v>8.58</c:v>
                </c:pt>
                <c:pt idx="858">
                  <c:v>8.59</c:v>
                </c:pt>
                <c:pt idx="859">
                  <c:v>8.6</c:v>
                </c:pt>
                <c:pt idx="860">
                  <c:v>8.61</c:v>
                </c:pt>
                <c:pt idx="861">
                  <c:v>8.6199999999999992</c:v>
                </c:pt>
                <c:pt idx="862">
                  <c:v>8.6300000000000008</c:v>
                </c:pt>
                <c:pt idx="863">
                  <c:v>8.64</c:v>
                </c:pt>
                <c:pt idx="864">
                  <c:v>8.65</c:v>
                </c:pt>
                <c:pt idx="865">
                  <c:v>8.66</c:v>
                </c:pt>
                <c:pt idx="866">
                  <c:v>8.67</c:v>
                </c:pt>
                <c:pt idx="867">
                  <c:v>8.68</c:v>
                </c:pt>
                <c:pt idx="868">
                  <c:v>8.69</c:v>
                </c:pt>
                <c:pt idx="869">
                  <c:v>8.6999999999999993</c:v>
                </c:pt>
                <c:pt idx="870">
                  <c:v>8.7100000000000009</c:v>
                </c:pt>
                <c:pt idx="871">
                  <c:v>8.7200000000000006</c:v>
                </c:pt>
                <c:pt idx="872">
                  <c:v>8.73</c:v>
                </c:pt>
                <c:pt idx="873">
                  <c:v>8.74</c:v>
                </c:pt>
                <c:pt idx="874">
                  <c:v>8.75</c:v>
                </c:pt>
                <c:pt idx="875">
                  <c:v>8.76</c:v>
                </c:pt>
                <c:pt idx="876">
                  <c:v>8.77</c:v>
                </c:pt>
                <c:pt idx="877">
                  <c:v>8.7799999999999994</c:v>
                </c:pt>
                <c:pt idx="878">
                  <c:v>8.7899999999999991</c:v>
                </c:pt>
                <c:pt idx="879">
                  <c:v>8.8000000000000007</c:v>
                </c:pt>
                <c:pt idx="880">
                  <c:v>8.81</c:v>
                </c:pt>
                <c:pt idx="881">
                  <c:v>8.82</c:v>
                </c:pt>
                <c:pt idx="882">
                  <c:v>8.83</c:v>
                </c:pt>
                <c:pt idx="883">
                  <c:v>8.84</c:v>
                </c:pt>
                <c:pt idx="884">
                  <c:v>8.85</c:v>
                </c:pt>
                <c:pt idx="885">
                  <c:v>8.86</c:v>
                </c:pt>
                <c:pt idx="886">
                  <c:v>8.8699999999999992</c:v>
                </c:pt>
                <c:pt idx="887">
                  <c:v>8.8800000000000008</c:v>
                </c:pt>
                <c:pt idx="888">
                  <c:v>8.89</c:v>
                </c:pt>
                <c:pt idx="889">
                  <c:v>8.9</c:v>
                </c:pt>
                <c:pt idx="890">
                  <c:v>8.91</c:v>
                </c:pt>
                <c:pt idx="891">
                  <c:v>8.92</c:v>
                </c:pt>
                <c:pt idx="892">
                  <c:v>8.93</c:v>
                </c:pt>
                <c:pt idx="893">
                  <c:v>8.94</c:v>
                </c:pt>
                <c:pt idx="894">
                  <c:v>8.9499999999999993</c:v>
                </c:pt>
                <c:pt idx="895">
                  <c:v>8.9600000000000009</c:v>
                </c:pt>
                <c:pt idx="896">
                  <c:v>8.9700000000000006</c:v>
                </c:pt>
                <c:pt idx="897">
                  <c:v>8.98</c:v>
                </c:pt>
                <c:pt idx="898">
                  <c:v>8.99</c:v>
                </c:pt>
                <c:pt idx="899">
                  <c:v>9</c:v>
                </c:pt>
                <c:pt idx="900">
                  <c:v>9.01</c:v>
                </c:pt>
                <c:pt idx="901">
                  <c:v>9.02</c:v>
                </c:pt>
                <c:pt idx="902">
                  <c:v>9.0299999999999994</c:v>
                </c:pt>
                <c:pt idx="903">
                  <c:v>9.0399999999999991</c:v>
                </c:pt>
                <c:pt idx="904">
                  <c:v>9.0500000000000007</c:v>
                </c:pt>
                <c:pt idx="905">
                  <c:v>9.06</c:v>
                </c:pt>
                <c:pt idx="906">
                  <c:v>9.07</c:v>
                </c:pt>
                <c:pt idx="907">
                  <c:v>9.08</c:v>
                </c:pt>
                <c:pt idx="908">
                  <c:v>9.09</c:v>
                </c:pt>
                <c:pt idx="909">
                  <c:v>9.1</c:v>
                </c:pt>
                <c:pt idx="910">
                  <c:v>9.11</c:v>
                </c:pt>
                <c:pt idx="911">
                  <c:v>9.1199999999999992</c:v>
                </c:pt>
                <c:pt idx="912">
                  <c:v>9.1300000000000008</c:v>
                </c:pt>
                <c:pt idx="913">
                  <c:v>9.14</c:v>
                </c:pt>
                <c:pt idx="914">
                  <c:v>9.15</c:v>
                </c:pt>
                <c:pt idx="915">
                  <c:v>9.16</c:v>
                </c:pt>
                <c:pt idx="916">
                  <c:v>9.17</c:v>
                </c:pt>
                <c:pt idx="917">
                  <c:v>9.18</c:v>
                </c:pt>
                <c:pt idx="918">
                  <c:v>9.19</c:v>
                </c:pt>
                <c:pt idx="919">
                  <c:v>9.1999999999999993</c:v>
                </c:pt>
                <c:pt idx="920">
                  <c:v>9.2100000000000009</c:v>
                </c:pt>
                <c:pt idx="921">
                  <c:v>9.2200000000000006</c:v>
                </c:pt>
                <c:pt idx="922">
                  <c:v>9.23</c:v>
                </c:pt>
                <c:pt idx="923">
                  <c:v>9.24</c:v>
                </c:pt>
                <c:pt idx="924">
                  <c:v>9.25</c:v>
                </c:pt>
                <c:pt idx="925">
                  <c:v>9.26</c:v>
                </c:pt>
                <c:pt idx="926">
                  <c:v>9.27</c:v>
                </c:pt>
                <c:pt idx="927">
                  <c:v>9.2799999999999994</c:v>
                </c:pt>
                <c:pt idx="928">
                  <c:v>9.2899999999999991</c:v>
                </c:pt>
                <c:pt idx="929">
                  <c:v>9.3000000000000007</c:v>
                </c:pt>
                <c:pt idx="930">
                  <c:v>9.31</c:v>
                </c:pt>
                <c:pt idx="931">
                  <c:v>9.32</c:v>
                </c:pt>
                <c:pt idx="932">
                  <c:v>9.33</c:v>
                </c:pt>
                <c:pt idx="933">
                  <c:v>9.34</c:v>
                </c:pt>
                <c:pt idx="934">
                  <c:v>9.35</c:v>
                </c:pt>
                <c:pt idx="935">
                  <c:v>9.36</c:v>
                </c:pt>
                <c:pt idx="936">
                  <c:v>9.3699999999999992</c:v>
                </c:pt>
                <c:pt idx="937">
                  <c:v>9.3800000000000008</c:v>
                </c:pt>
                <c:pt idx="938">
                  <c:v>9.39</c:v>
                </c:pt>
                <c:pt idx="939">
                  <c:v>9.4</c:v>
                </c:pt>
                <c:pt idx="940">
                  <c:v>9.41</c:v>
                </c:pt>
                <c:pt idx="941">
                  <c:v>9.42</c:v>
                </c:pt>
                <c:pt idx="942">
                  <c:v>9.43</c:v>
                </c:pt>
                <c:pt idx="943">
                  <c:v>9.44</c:v>
                </c:pt>
                <c:pt idx="944">
                  <c:v>9.4499999999999993</c:v>
                </c:pt>
                <c:pt idx="945">
                  <c:v>9.4600000000000009</c:v>
                </c:pt>
                <c:pt idx="946">
                  <c:v>9.4700000000000006</c:v>
                </c:pt>
                <c:pt idx="947">
                  <c:v>9.48</c:v>
                </c:pt>
                <c:pt idx="948">
                  <c:v>9.49</c:v>
                </c:pt>
                <c:pt idx="949">
                  <c:v>9.5</c:v>
                </c:pt>
                <c:pt idx="950">
                  <c:v>9.51</c:v>
                </c:pt>
                <c:pt idx="951">
                  <c:v>9.52</c:v>
                </c:pt>
                <c:pt idx="952">
                  <c:v>9.5299999999999994</c:v>
                </c:pt>
                <c:pt idx="953">
                  <c:v>9.5399999999999991</c:v>
                </c:pt>
                <c:pt idx="954">
                  <c:v>9.5500000000000007</c:v>
                </c:pt>
                <c:pt idx="955">
                  <c:v>9.56</c:v>
                </c:pt>
                <c:pt idx="956">
                  <c:v>9.57</c:v>
                </c:pt>
                <c:pt idx="957">
                  <c:v>9.58</c:v>
                </c:pt>
                <c:pt idx="958">
                  <c:v>9.59</c:v>
                </c:pt>
                <c:pt idx="959">
                  <c:v>9.6</c:v>
                </c:pt>
                <c:pt idx="960">
                  <c:v>9.61</c:v>
                </c:pt>
                <c:pt idx="961">
                  <c:v>9.6199999999999992</c:v>
                </c:pt>
                <c:pt idx="962">
                  <c:v>9.6300000000000008</c:v>
                </c:pt>
                <c:pt idx="963">
                  <c:v>9.64</c:v>
                </c:pt>
                <c:pt idx="964">
                  <c:v>9.65</c:v>
                </c:pt>
                <c:pt idx="965">
                  <c:v>9.66</c:v>
                </c:pt>
                <c:pt idx="966">
                  <c:v>9.67</c:v>
                </c:pt>
                <c:pt idx="967">
                  <c:v>9.68</c:v>
                </c:pt>
                <c:pt idx="968">
                  <c:v>9.69</c:v>
                </c:pt>
                <c:pt idx="969">
                  <c:v>9.6999999999999993</c:v>
                </c:pt>
                <c:pt idx="970">
                  <c:v>9.7100000000000009</c:v>
                </c:pt>
                <c:pt idx="971">
                  <c:v>9.7200000000000006</c:v>
                </c:pt>
                <c:pt idx="972">
                  <c:v>9.73</c:v>
                </c:pt>
                <c:pt idx="973">
                  <c:v>9.74</c:v>
                </c:pt>
                <c:pt idx="974">
                  <c:v>9.75</c:v>
                </c:pt>
                <c:pt idx="975">
                  <c:v>9.76</c:v>
                </c:pt>
                <c:pt idx="976">
                  <c:v>9.77</c:v>
                </c:pt>
                <c:pt idx="977">
                  <c:v>9.7799999999999994</c:v>
                </c:pt>
                <c:pt idx="978">
                  <c:v>9.7899999999999991</c:v>
                </c:pt>
                <c:pt idx="979">
                  <c:v>9.8000000000000007</c:v>
                </c:pt>
                <c:pt idx="980">
                  <c:v>9.81</c:v>
                </c:pt>
                <c:pt idx="981">
                  <c:v>9.82</c:v>
                </c:pt>
                <c:pt idx="982">
                  <c:v>9.83</c:v>
                </c:pt>
                <c:pt idx="983">
                  <c:v>9.84</c:v>
                </c:pt>
                <c:pt idx="984">
                  <c:v>9.85</c:v>
                </c:pt>
                <c:pt idx="985">
                  <c:v>9.86</c:v>
                </c:pt>
                <c:pt idx="986">
                  <c:v>9.8699999999999992</c:v>
                </c:pt>
                <c:pt idx="987">
                  <c:v>9.8800000000000008</c:v>
                </c:pt>
                <c:pt idx="988">
                  <c:v>9.89</c:v>
                </c:pt>
                <c:pt idx="989">
                  <c:v>9.9</c:v>
                </c:pt>
                <c:pt idx="990">
                  <c:v>9.91</c:v>
                </c:pt>
                <c:pt idx="991">
                  <c:v>9.92</c:v>
                </c:pt>
                <c:pt idx="992">
                  <c:v>9.93</c:v>
                </c:pt>
                <c:pt idx="993">
                  <c:v>9.94</c:v>
                </c:pt>
                <c:pt idx="994">
                  <c:v>9.9499999999999993</c:v>
                </c:pt>
                <c:pt idx="995">
                  <c:v>9.9600000000000009</c:v>
                </c:pt>
                <c:pt idx="996">
                  <c:v>9.9700000000000006</c:v>
                </c:pt>
                <c:pt idx="997">
                  <c:v>9.98</c:v>
                </c:pt>
                <c:pt idx="998">
                  <c:v>9.99</c:v>
                </c:pt>
                <c:pt idx="999">
                  <c:v>10</c:v>
                </c:pt>
                <c:pt idx="1000">
                  <c:v>10.01</c:v>
                </c:pt>
                <c:pt idx="1001">
                  <c:v>10.02</c:v>
                </c:pt>
                <c:pt idx="1002">
                  <c:v>10.029999999999999</c:v>
                </c:pt>
                <c:pt idx="1003">
                  <c:v>10.039999999999999</c:v>
                </c:pt>
                <c:pt idx="1004">
                  <c:v>10.050000000000001</c:v>
                </c:pt>
                <c:pt idx="1005">
                  <c:v>10.06</c:v>
                </c:pt>
                <c:pt idx="1006">
                  <c:v>10.07</c:v>
                </c:pt>
                <c:pt idx="1007">
                  <c:v>10.08</c:v>
                </c:pt>
                <c:pt idx="1008">
                  <c:v>10.09</c:v>
                </c:pt>
                <c:pt idx="1009">
                  <c:v>10.1</c:v>
                </c:pt>
                <c:pt idx="1010">
                  <c:v>10.11</c:v>
                </c:pt>
                <c:pt idx="1011">
                  <c:v>10.119999999999999</c:v>
                </c:pt>
                <c:pt idx="1012">
                  <c:v>10.130000000000001</c:v>
                </c:pt>
                <c:pt idx="1013">
                  <c:v>10.14</c:v>
                </c:pt>
                <c:pt idx="1014">
                  <c:v>10.15</c:v>
                </c:pt>
                <c:pt idx="1015">
                  <c:v>10.16</c:v>
                </c:pt>
                <c:pt idx="1016">
                  <c:v>10.17</c:v>
                </c:pt>
                <c:pt idx="1017">
                  <c:v>10.18</c:v>
                </c:pt>
                <c:pt idx="1018">
                  <c:v>10.19</c:v>
                </c:pt>
                <c:pt idx="1019">
                  <c:v>10.199999999999999</c:v>
                </c:pt>
                <c:pt idx="1020">
                  <c:v>10.210000000000001</c:v>
                </c:pt>
                <c:pt idx="1021">
                  <c:v>10.220000000000001</c:v>
                </c:pt>
                <c:pt idx="1022">
                  <c:v>10.23</c:v>
                </c:pt>
                <c:pt idx="1023">
                  <c:v>10.24</c:v>
                </c:pt>
                <c:pt idx="1024">
                  <c:v>10.25</c:v>
                </c:pt>
                <c:pt idx="1025">
                  <c:v>10.26</c:v>
                </c:pt>
                <c:pt idx="1026">
                  <c:v>10.27</c:v>
                </c:pt>
                <c:pt idx="1027">
                  <c:v>10.28</c:v>
                </c:pt>
                <c:pt idx="1028">
                  <c:v>10.29</c:v>
                </c:pt>
                <c:pt idx="1029">
                  <c:v>10.3</c:v>
                </c:pt>
                <c:pt idx="1030">
                  <c:v>10.31</c:v>
                </c:pt>
                <c:pt idx="1031">
                  <c:v>10.32</c:v>
                </c:pt>
                <c:pt idx="1032">
                  <c:v>10.33</c:v>
                </c:pt>
                <c:pt idx="1033">
                  <c:v>10.34</c:v>
                </c:pt>
                <c:pt idx="1034">
                  <c:v>10.35</c:v>
                </c:pt>
                <c:pt idx="1035">
                  <c:v>10.36</c:v>
                </c:pt>
                <c:pt idx="1036">
                  <c:v>10.37</c:v>
                </c:pt>
                <c:pt idx="1037">
                  <c:v>10.38</c:v>
                </c:pt>
                <c:pt idx="1038">
                  <c:v>10.39</c:v>
                </c:pt>
                <c:pt idx="1039">
                  <c:v>10.4</c:v>
                </c:pt>
                <c:pt idx="1040">
                  <c:v>10.41</c:v>
                </c:pt>
                <c:pt idx="1041">
                  <c:v>10.42</c:v>
                </c:pt>
                <c:pt idx="1042">
                  <c:v>10.43</c:v>
                </c:pt>
                <c:pt idx="1043">
                  <c:v>10.44</c:v>
                </c:pt>
                <c:pt idx="1044">
                  <c:v>10.45</c:v>
                </c:pt>
                <c:pt idx="1045">
                  <c:v>10.46</c:v>
                </c:pt>
                <c:pt idx="1046">
                  <c:v>10.47</c:v>
                </c:pt>
                <c:pt idx="1047">
                  <c:v>10.48</c:v>
                </c:pt>
                <c:pt idx="1048">
                  <c:v>10.49</c:v>
                </c:pt>
                <c:pt idx="1049">
                  <c:v>10.5</c:v>
                </c:pt>
                <c:pt idx="1050">
                  <c:v>10.51</c:v>
                </c:pt>
                <c:pt idx="1051">
                  <c:v>10.52</c:v>
                </c:pt>
                <c:pt idx="1052">
                  <c:v>10.53</c:v>
                </c:pt>
                <c:pt idx="1053">
                  <c:v>10.54</c:v>
                </c:pt>
                <c:pt idx="1054">
                  <c:v>10.55</c:v>
                </c:pt>
                <c:pt idx="1055">
                  <c:v>10.56</c:v>
                </c:pt>
                <c:pt idx="1056">
                  <c:v>10.57</c:v>
                </c:pt>
                <c:pt idx="1057">
                  <c:v>10.58</c:v>
                </c:pt>
                <c:pt idx="1058">
                  <c:v>10.59</c:v>
                </c:pt>
                <c:pt idx="1059">
                  <c:v>10.6</c:v>
                </c:pt>
                <c:pt idx="1060">
                  <c:v>10.61</c:v>
                </c:pt>
                <c:pt idx="1061">
                  <c:v>10.62</c:v>
                </c:pt>
                <c:pt idx="1062">
                  <c:v>10.63</c:v>
                </c:pt>
                <c:pt idx="1063">
                  <c:v>10.64</c:v>
                </c:pt>
                <c:pt idx="1064">
                  <c:v>10.65</c:v>
                </c:pt>
                <c:pt idx="1065">
                  <c:v>10.66</c:v>
                </c:pt>
                <c:pt idx="1066">
                  <c:v>10.67</c:v>
                </c:pt>
                <c:pt idx="1067">
                  <c:v>10.68</c:v>
                </c:pt>
                <c:pt idx="1068">
                  <c:v>10.69</c:v>
                </c:pt>
                <c:pt idx="1069">
                  <c:v>10.7</c:v>
                </c:pt>
                <c:pt idx="1070">
                  <c:v>10.71</c:v>
                </c:pt>
                <c:pt idx="1071">
                  <c:v>10.72</c:v>
                </c:pt>
                <c:pt idx="1072">
                  <c:v>10.73</c:v>
                </c:pt>
                <c:pt idx="1073">
                  <c:v>10.74</c:v>
                </c:pt>
                <c:pt idx="1074">
                  <c:v>10.75</c:v>
                </c:pt>
                <c:pt idx="1075">
                  <c:v>10.76</c:v>
                </c:pt>
                <c:pt idx="1076">
                  <c:v>10.77</c:v>
                </c:pt>
                <c:pt idx="1077">
                  <c:v>10.78</c:v>
                </c:pt>
                <c:pt idx="1078">
                  <c:v>10.79</c:v>
                </c:pt>
                <c:pt idx="1079">
                  <c:v>10.8</c:v>
                </c:pt>
                <c:pt idx="1080">
                  <c:v>10.81</c:v>
                </c:pt>
                <c:pt idx="1081">
                  <c:v>10.82</c:v>
                </c:pt>
                <c:pt idx="1082">
                  <c:v>10.83</c:v>
                </c:pt>
                <c:pt idx="1083">
                  <c:v>10.84</c:v>
                </c:pt>
                <c:pt idx="1084">
                  <c:v>10.85</c:v>
                </c:pt>
                <c:pt idx="1085">
                  <c:v>10.86</c:v>
                </c:pt>
                <c:pt idx="1086">
                  <c:v>10.87</c:v>
                </c:pt>
                <c:pt idx="1087">
                  <c:v>10.88</c:v>
                </c:pt>
                <c:pt idx="1088">
                  <c:v>10.89</c:v>
                </c:pt>
                <c:pt idx="1089">
                  <c:v>10.9</c:v>
                </c:pt>
                <c:pt idx="1090">
                  <c:v>10.91</c:v>
                </c:pt>
                <c:pt idx="1091">
                  <c:v>10.92</c:v>
                </c:pt>
                <c:pt idx="1092">
                  <c:v>10.93</c:v>
                </c:pt>
                <c:pt idx="1093">
                  <c:v>10.94</c:v>
                </c:pt>
                <c:pt idx="1094">
                  <c:v>10.95</c:v>
                </c:pt>
                <c:pt idx="1095">
                  <c:v>10.96</c:v>
                </c:pt>
                <c:pt idx="1096">
                  <c:v>10.97</c:v>
                </c:pt>
                <c:pt idx="1097">
                  <c:v>10.98</c:v>
                </c:pt>
                <c:pt idx="1098">
                  <c:v>10.99</c:v>
                </c:pt>
                <c:pt idx="1099">
                  <c:v>11</c:v>
                </c:pt>
                <c:pt idx="1100">
                  <c:v>11.01</c:v>
                </c:pt>
                <c:pt idx="1101">
                  <c:v>11.02</c:v>
                </c:pt>
                <c:pt idx="1102">
                  <c:v>11.03</c:v>
                </c:pt>
                <c:pt idx="1103">
                  <c:v>11.04</c:v>
                </c:pt>
                <c:pt idx="1104">
                  <c:v>11.05</c:v>
                </c:pt>
                <c:pt idx="1105">
                  <c:v>11.06</c:v>
                </c:pt>
                <c:pt idx="1106">
                  <c:v>11.07</c:v>
                </c:pt>
                <c:pt idx="1107">
                  <c:v>11.08</c:v>
                </c:pt>
                <c:pt idx="1108">
                  <c:v>11.09</c:v>
                </c:pt>
                <c:pt idx="1109">
                  <c:v>11.1</c:v>
                </c:pt>
                <c:pt idx="1110">
                  <c:v>11.11</c:v>
                </c:pt>
                <c:pt idx="1111">
                  <c:v>11.12</c:v>
                </c:pt>
                <c:pt idx="1112">
                  <c:v>11.13</c:v>
                </c:pt>
                <c:pt idx="1113">
                  <c:v>11.14</c:v>
                </c:pt>
                <c:pt idx="1114">
                  <c:v>11.15</c:v>
                </c:pt>
                <c:pt idx="1115">
                  <c:v>11.16</c:v>
                </c:pt>
                <c:pt idx="1116">
                  <c:v>11.17</c:v>
                </c:pt>
                <c:pt idx="1117">
                  <c:v>11.18</c:v>
                </c:pt>
                <c:pt idx="1118">
                  <c:v>11.19</c:v>
                </c:pt>
                <c:pt idx="1119">
                  <c:v>11.2</c:v>
                </c:pt>
                <c:pt idx="1120">
                  <c:v>11.21</c:v>
                </c:pt>
                <c:pt idx="1121">
                  <c:v>11.22</c:v>
                </c:pt>
                <c:pt idx="1122">
                  <c:v>11.23</c:v>
                </c:pt>
                <c:pt idx="1123">
                  <c:v>11.24</c:v>
                </c:pt>
                <c:pt idx="1124">
                  <c:v>11.25</c:v>
                </c:pt>
                <c:pt idx="1125">
                  <c:v>11.26</c:v>
                </c:pt>
                <c:pt idx="1126">
                  <c:v>11.27</c:v>
                </c:pt>
                <c:pt idx="1127">
                  <c:v>11.28</c:v>
                </c:pt>
                <c:pt idx="1128">
                  <c:v>11.29</c:v>
                </c:pt>
                <c:pt idx="1129">
                  <c:v>11.3</c:v>
                </c:pt>
                <c:pt idx="1130">
                  <c:v>11.31</c:v>
                </c:pt>
                <c:pt idx="1131">
                  <c:v>11.32</c:v>
                </c:pt>
                <c:pt idx="1132">
                  <c:v>11.33</c:v>
                </c:pt>
                <c:pt idx="1133">
                  <c:v>11.34</c:v>
                </c:pt>
                <c:pt idx="1134">
                  <c:v>11.35</c:v>
                </c:pt>
                <c:pt idx="1135">
                  <c:v>11.36</c:v>
                </c:pt>
                <c:pt idx="1136">
                  <c:v>11.37</c:v>
                </c:pt>
                <c:pt idx="1137">
                  <c:v>11.38</c:v>
                </c:pt>
                <c:pt idx="1138">
                  <c:v>11.39</c:v>
                </c:pt>
                <c:pt idx="1139">
                  <c:v>11.4</c:v>
                </c:pt>
                <c:pt idx="1140">
                  <c:v>11.41</c:v>
                </c:pt>
                <c:pt idx="1141">
                  <c:v>11.42</c:v>
                </c:pt>
                <c:pt idx="1142">
                  <c:v>11.43</c:v>
                </c:pt>
                <c:pt idx="1143">
                  <c:v>11.44</c:v>
                </c:pt>
                <c:pt idx="1144">
                  <c:v>11.45</c:v>
                </c:pt>
                <c:pt idx="1145">
                  <c:v>11.46</c:v>
                </c:pt>
                <c:pt idx="1146">
                  <c:v>11.47</c:v>
                </c:pt>
                <c:pt idx="1147">
                  <c:v>11.48</c:v>
                </c:pt>
                <c:pt idx="1148">
                  <c:v>11.49</c:v>
                </c:pt>
                <c:pt idx="1149">
                  <c:v>11.5</c:v>
                </c:pt>
                <c:pt idx="1150">
                  <c:v>11.51</c:v>
                </c:pt>
                <c:pt idx="1151">
                  <c:v>11.52</c:v>
                </c:pt>
                <c:pt idx="1152">
                  <c:v>11.53</c:v>
                </c:pt>
                <c:pt idx="1153">
                  <c:v>11.54</c:v>
                </c:pt>
                <c:pt idx="1154">
                  <c:v>11.55</c:v>
                </c:pt>
                <c:pt idx="1155">
                  <c:v>11.56</c:v>
                </c:pt>
                <c:pt idx="1156">
                  <c:v>11.57</c:v>
                </c:pt>
                <c:pt idx="1157">
                  <c:v>11.58</c:v>
                </c:pt>
                <c:pt idx="1158">
                  <c:v>11.59</c:v>
                </c:pt>
                <c:pt idx="1159">
                  <c:v>11.6</c:v>
                </c:pt>
                <c:pt idx="1160">
                  <c:v>11.61</c:v>
                </c:pt>
                <c:pt idx="1161">
                  <c:v>11.62</c:v>
                </c:pt>
                <c:pt idx="1162">
                  <c:v>11.63</c:v>
                </c:pt>
                <c:pt idx="1163">
                  <c:v>11.64</c:v>
                </c:pt>
                <c:pt idx="1164">
                  <c:v>11.65</c:v>
                </c:pt>
                <c:pt idx="1165">
                  <c:v>11.66</c:v>
                </c:pt>
                <c:pt idx="1166">
                  <c:v>11.67</c:v>
                </c:pt>
                <c:pt idx="1167">
                  <c:v>11.68</c:v>
                </c:pt>
                <c:pt idx="1168">
                  <c:v>11.69</c:v>
                </c:pt>
                <c:pt idx="1169">
                  <c:v>11.7</c:v>
                </c:pt>
                <c:pt idx="1170">
                  <c:v>11.71</c:v>
                </c:pt>
                <c:pt idx="1171">
                  <c:v>11.72</c:v>
                </c:pt>
                <c:pt idx="1172">
                  <c:v>11.73</c:v>
                </c:pt>
                <c:pt idx="1173">
                  <c:v>11.74</c:v>
                </c:pt>
                <c:pt idx="1174">
                  <c:v>11.75</c:v>
                </c:pt>
                <c:pt idx="1175">
                  <c:v>11.76</c:v>
                </c:pt>
                <c:pt idx="1176">
                  <c:v>11.77</c:v>
                </c:pt>
                <c:pt idx="1177">
                  <c:v>11.78</c:v>
                </c:pt>
                <c:pt idx="1178">
                  <c:v>11.79</c:v>
                </c:pt>
                <c:pt idx="1179">
                  <c:v>11.8</c:v>
                </c:pt>
                <c:pt idx="1180">
                  <c:v>11.81</c:v>
                </c:pt>
                <c:pt idx="1181">
                  <c:v>11.82</c:v>
                </c:pt>
                <c:pt idx="1182">
                  <c:v>11.83</c:v>
                </c:pt>
                <c:pt idx="1183">
                  <c:v>11.84</c:v>
                </c:pt>
                <c:pt idx="1184">
                  <c:v>11.85</c:v>
                </c:pt>
                <c:pt idx="1185">
                  <c:v>11.86</c:v>
                </c:pt>
                <c:pt idx="1186">
                  <c:v>11.87</c:v>
                </c:pt>
                <c:pt idx="1187">
                  <c:v>11.88</c:v>
                </c:pt>
                <c:pt idx="1188">
                  <c:v>11.89</c:v>
                </c:pt>
                <c:pt idx="1189">
                  <c:v>11.9</c:v>
                </c:pt>
                <c:pt idx="1190">
                  <c:v>11.91</c:v>
                </c:pt>
                <c:pt idx="1191">
                  <c:v>11.92</c:v>
                </c:pt>
                <c:pt idx="1192">
                  <c:v>11.93</c:v>
                </c:pt>
                <c:pt idx="1193">
                  <c:v>11.94</c:v>
                </c:pt>
                <c:pt idx="1194">
                  <c:v>11.95</c:v>
                </c:pt>
                <c:pt idx="1195">
                  <c:v>11.96</c:v>
                </c:pt>
                <c:pt idx="1196">
                  <c:v>11.97</c:v>
                </c:pt>
                <c:pt idx="1197">
                  <c:v>11.98</c:v>
                </c:pt>
                <c:pt idx="1198">
                  <c:v>11.99</c:v>
                </c:pt>
                <c:pt idx="1199">
                  <c:v>12</c:v>
                </c:pt>
                <c:pt idx="1200">
                  <c:v>12.01</c:v>
                </c:pt>
                <c:pt idx="1201">
                  <c:v>12.02</c:v>
                </c:pt>
                <c:pt idx="1202">
                  <c:v>12.03</c:v>
                </c:pt>
                <c:pt idx="1203">
                  <c:v>12.04</c:v>
                </c:pt>
                <c:pt idx="1204">
                  <c:v>12.05</c:v>
                </c:pt>
                <c:pt idx="1205">
                  <c:v>12.06</c:v>
                </c:pt>
                <c:pt idx="1206">
                  <c:v>12.07</c:v>
                </c:pt>
                <c:pt idx="1207">
                  <c:v>12.08</c:v>
                </c:pt>
                <c:pt idx="1208">
                  <c:v>12.09</c:v>
                </c:pt>
                <c:pt idx="1209">
                  <c:v>12.1</c:v>
                </c:pt>
                <c:pt idx="1210">
                  <c:v>12.11</c:v>
                </c:pt>
                <c:pt idx="1211">
                  <c:v>12.12</c:v>
                </c:pt>
                <c:pt idx="1212">
                  <c:v>12.13</c:v>
                </c:pt>
                <c:pt idx="1213">
                  <c:v>12.14</c:v>
                </c:pt>
                <c:pt idx="1214">
                  <c:v>12.15</c:v>
                </c:pt>
                <c:pt idx="1215">
                  <c:v>12.16</c:v>
                </c:pt>
                <c:pt idx="1216">
                  <c:v>12.17</c:v>
                </c:pt>
                <c:pt idx="1217">
                  <c:v>12.18</c:v>
                </c:pt>
                <c:pt idx="1218">
                  <c:v>12.19</c:v>
                </c:pt>
                <c:pt idx="1219">
                  <c:v>12.2</c:v>
                </c:pt>
                <c:pt idx="1220">
                  <c:v>12.21</c:v>
                </c:pt>
                <c:pt idx="1221">
                  <c:v>12.22</c:v>
                </c:pt>
                <c:pt idx="1222">
                  <c:v>12.23</c:v>
                </c:pt>
                <c:pt idx="1223">
                  <c:v>12.24</c:v>
                </c:pt>
                <c:pt idx="1224">
                  <c:v>12.25</c:v>
                </c:pt>
                <c:pt idx="1225">
                  <c:v>12.26</c:v>
                </c:pt>
                <c:pt idx="1226">
                  <c:v>12.27</c:v>
                </c:pt>
                <c:pt idx="1227">
                  <c:v>12.28</c:v>
                </c:pt>
                <c:pt idx="1228">
                  <c:v>12.29</c:v>
                </c:pt>
                <c:pt idx="1229">
                  <c:v>12.3</c:v>
                </c:pt>
                <c:pt idx="1230">
                  <c:v>12.31</c:v>
                </c:pt>
                <c:pt idx="1231">
                  <c:v>12.32</c:v>
                </c:pt>
                <c:pt idx="1232">
                  <c:v>12.33</c:v>
                </c:pt>
                <c:pt idx="1233">
                  <c:v>12.34</c:v>
                </c:pt>
                <c:pt idx="1234">
                  <c:v>12.35</c:v>
                </c:pt>
                <c:pt idx="1235">
                  <c:v>12.36</c:v>
                </c:pt>
                <c:pt idx="1236">
                  <c:v>12.37</c:v>
                </c:pt>
                <c:pt idx="1237">
                  <c:v>12.38</c:v>
                </c:pt>
                <c:pt idx="1238">
                  <c:v>12.39</c:v>
                </c:pt>
                <c:pt idx="1239">
                  <c:v>12.4</c:v>
                </c:pt>
                <c:pt idx="1240">
                  <c:v>12.41</c:v>
                </c:pt>
                <c:pt idx="1241">
                  <c:v>12.42</c:v>
                </c:pt>
                <c:pt idx="1242">
                  <c:v>12.43</c:v>
                </c:pt>
                <c:pt idx="1243">
                  <c:v>12.44</c:v>
                </c:pt>
                <c:pt idx="1244">
                  <c:v>12.45</c:v>
                </c:pt>
                <c:pt idx="1245">
                  <c:v>12.46</c:v>
                </c:pt>
                <c:pt idx="1246">
                  <c:v>12.47</c:v>
                </c:pt>
                <c:pt idx="1247">
                  <c:v>12.48</c:v>
                </c:pt>
                <c:pt idx="1248">
                  <c:v>12.49</c:v>
                </c:pt>
                <c:pt idx="1249">
                  <c:v>12.5</c:v>
                </c:pt>
                <c:pt idx="1250">
                  <c:v>12.51</c:v>
                </c:pt>
                <c:pt idx="1251">
                  <c:v>12.52</c:v>
                </c:pt>
                <c:pt idx="1252">
                  <c:v>12.53</c:v>
                </c:pt>
                <c:pt idx="1253">
                  <c:v>12.54</c:v>
                </c:pt>
                <c:pt idx="1254">
                  <c:v>12.55</c:v>
                </c:pt>
                <c:pt idx="1255">
                  <c:v>12.56</c:v>
                </c:pt>
                <c:pt idx="1256">
                  <c:v>12.57</c:v>
                </c:pt>
                <c:pt idx="1257">
                  <c:v>12.58</c:v>
                </c:pt>
                <c:pt idx="1258">
                  <c:v>12.59</c:v>
                </c:pt>
                <c:pt idx="1259">
                  <c:v>12.6</c:v>
                </c:pt>
                <c:pt idx="1260">
                  <c:v>12.61</c:v>
                </c:pt>
                <c:pt idx="1261">
                  <c:v>12.62</c:v>
                </c:pt>
                <c:pt idx="1262">
                  <c:v>12.63</c:v>
                </c:pt>
                <c:pt idx="1263">
                  <c:v>12.64</c:v>
                </c:pt>
                <c:pt idx="1264">
                  <c:v>12.65</c:v>
                </c:pt>
                <c:pt idx="1265">
                  <c:v>12.66</c:v>
                </c:pt>
                <c:pt idx="1266">
                  <c:v>12.67</c:v>
                </c:pt>
                <c:pt idx="1267">
                  <c:v>12.68</c:v>
                </c:pt>
                <c:pt idx="1268">
                  <c:v>12.69</c:v>
                </c:pt>
                <c:pt idx="1269">
                  <c:v>12.7</c:v>
                </c:pt>
                <c:pt idx="1270">
                  <c:v>12.71</c:v>
                </c:pt>
                <c:pt idx="1271">
                  <c:v>12.72</c:v>
                </c:pt>
                <c:pt idx="1272">
                  <c:v>12.73</c:v>
                </c:pt>
                <c:pt idx="1273">
                  <c:v>12.74</c:v>
                </c:pt>
                <c:pt idx="1274">
                  <c:v>12.75</c:v>
                </c:pt>
                <c:pt idx="1275">
                  <c:v>12.76</c:v>
                </c:pt>
                <c:pt idx="1276">
                  <c:v>12.77</c:v>
                </c:pt>
                <c:pt idx="1277">
                  <c:v>12.78</c:v>
                </c:pt>
                <c:pt idx="1278">
                  <c:v>12.79</c:v>
                </c:pt>
                <c:pt idx="1279">
                  <c:v>12.8</c:v>
                </c:pt>
                <c:pt idx="1280">
                  <c:v>12.81</c:v>
                </c:pt>
                <c:pt idx="1281">
                  <c:v>12.82</c:v>
                </c:pt>
                <c:pt idx="1282">
                  <c:v>12.83</c:v>
                </c:pt>
                <c:pt idx="1283">
                  <c:v>12.84</c:v>
                </c:pt>
                <c:pt idx="1284">
                  <c:v>12.85</c:v>
                </c:pt>
                <c:pt idx="1285">
                  <c:v>12.86</c:v>
                </c:pt>
                <c:pt idx="1286">
                  <c:v>12.87</c:v>
                </c:pt>
                <c:pt idx="1287">
                  <c:v>12.88</c:v>
                </c:pt>
                <c:pt idx="1288">
                  <c:v>12.89</c:v>
                </c:pt>
                <c:pt idx="1289">
                  <c:v>12.9</c:v>
                </c:pt>
                <c:pt idx="1290">
                  <c:v>12.91</c:v>
                </c:pt>
                <c:pt idx="1291">
                  <c:v>12.92</c:v>
                </c:pt>
                <c:pt idx="1292">
                  <c:v>12.93</c:v>
                </c:pt>
                <c:pt idx="1293">
                  <c:v>12.94</c:v>
                </c:pt>
                <c:pt idx="1294">
                  <c:v>12.95</c:v>
                </c:pt>
                <c:pt idx="1295">
                  <c:v>12.96</c:v>
                </c:pt>
                <c:pt idx="1296">
                  <c:v>12.97</c:v>
                </c:pt>
                <c:pt idx="1297">
                  <c:v>12.98</c:v>
                </c:pt>
                <c:pt idx="1298">
                  <c:v>12.99</c:v>
                </c:pt>
                <c:pt idx="1299">
                  <c:v>13</c:v>
                </c:pt>
                <c:pt idx="1300">
                  <c:v>13.01</c:v>
                </c:pt>
                <c:pt idx="1301">
                  <c:v>13.02</c:v>
                </c:pt>
                <c:pt idx="1302">
                  <c:v>13.03</c:v>
                </c:pt>
                <c:pt idx="1303">
                  <c:v>13.04</c:v>
                </c:pt>
                <c:pt idx="1304">
                  <c:v>13.05</c:v>
                </c:pt>
                <c:pt idx="1305">
                  <c:v>13.06</c:v>
                </c:pt>
                <c:pt idx="1306">
                  <c:v>13.07</c:v>
                </c:pt>
                <c:pt idx="1307">
                  <c:v>13.08</c:v>
                </c:pt>
                <c:pt idx="1308">
                  <c:v>13.09</c:v>
                </c:pt>
                <c:pt idx="1309">
                  <c:v>13.1</c:v>
                </c:pt>
                <c:pt idx="1310">
                  <c:v>13.11</c:v>
                </c:pt>
                <c:pt idx="1311">
                  <c:v>13.12</c:v>
                </c:pt>
                <c:pt idx="1312">
                  <c:v>13.13</c:v>
                </c:pt>
                <c:pt idx="1313">
                  <c:v>13.14</c:v>
                </c:pt>
                <c:pt idx="1314">
                  <c:v>13.15</c:v>
                </c:pt>
                <c:pt idx="1315">
                  <c:v>13.16</c:v>
                </c:pt>
                <c:pt idx="1316">
                  <c:v>13.17</c:v>
                </c:pt>
                <c:pt idx="1317">
                  <c:v>13.18</c:v>
                </c:pt>
                <c:pt idx="1318">
                  <c:v>13.19</c:v>
                </c:pt>
                <c:pt idx="1319">
                  <c:v>13.2</c:v>
                </c:pt>
                <c:pt idx="1320">
                  <c:v>13.21</c:v>
                </c:pt>
                <c:pt idx="1321">
                  <c:v>13.22</c:v>
                </c:pt>
                <c:pt idx="1322">
                  <c:v>13.23</c:v>
                </c:pt>
                <c:pt idx="1323">
                  <c:v>13.24</c:v>
                </c:pt>
                <c:pt idx="1324">
                  <c:v>13.25</c:v>
                </c:pt>
                <c:pt idx="1325">
                  <c:v>13.26</c:v>
                </c:pt>
                <c:pt idx="1326">
                  <c:v>13.27</c:v>
                </c:pt>
                <c:pt idx="1327">
                  <c:v>13.28</c:v>
                </c:pt>
                <c:pt idx="1328">
                  <c:v>13.29</c:v>
                </c:pt>
                <c:pt idx="1329">
                  <c:v>13.3</c:v>
                </c:pt>
                <c:pt idx="1330">
                  <c:v>13.31</c:v>
                </c:pt>
                <c:pt idx="1331">
                  <c:v>13.32</c:v>
                </c:pt>
                <c:pt idx="1332">
                  <c:v>13.33</c:v>
                </c:pt>
                <c:pt idx="1333">
                  <c:v>13.34</c:v>
                </c:pt>
                <c:pt idx="1334">
                  <c:v>13.35</c:v>
                </c:pt>
                <c:pt idx="1335">
                  <c:v>13.36</c:v>
                </c:pt>
                <c:pt idx="1336">
                  <c:v>13.37</c:v>
                </c:pt>
                <c:pt idx="1337">
                  <c:v>13.38</c:v>
                </c:pt>
                <c:pt idx="1338">
                  <c:v>13.39</c:v>
                </c:pt>
                <c:pt idx="1339">
                  <c:v>13.4</c:v>
                </c:pt>
                <c:pt idx="1340">
                  <c:v>13.41</c:v>
                </c:pt>
                <c:pt idx="1341">
                  <c:v>13.42</c:v>
                </c:pt>
                <c:pt idx="1342">
                  <c:v>13.43</c:v>
                </c:pt>
                <c:pt idx="1343">
                  <c:v>13.44</c:v>
                </c:pt>
                <c:pt idx="1344">
                  <c:v>13.45</c:v>
                </c:pt>
                <c:pt idx="1345">
                  <c:v>13.46</c:v>
                </c:pt>
                <c:pt idx="1346">
                  <c:v>13.47</c:v>
                </c:pt>
                <c:pt idx="1347">
                  <c:v>13.48</c:v>
                </c:pt>
                <c:pt idx="1348">
                  <c:v>13.49</c:v>
                </c:pt>
                <c:pt idx="1349">
                  <c:v>13.5</c:v>
                </c:pt>
                <c:pt idx="1350">
                  <c:v>13.51</c:v>
                </c:pt>
                <c:pt idx="1351">
                  <c:v>13.52</c:v>
                </c:pt>
                <c:pt idx="1352">
                  <c:v>13.53</c:v>
                </c:pt>
                <c:pt idx="1353">
                  <c:v>13.54</c:v>
                </c:pt>
                <c:pt idx="1354">
                  <c:v>13.55</c:v>
                </c:pt>
                <c:pt idx="1355">
                  <c:v>13.56</c:v>
                </c:pt>
                <c:pt idx="1356">
                  <c:v>13.57</c:v>
                </c:pt>
                <c:pt idx="1357">
                  <c:v>13.58</c:v>
                </c:pt>
                <c:pt idx="1358">
                  <c:v>13.59</c:v>
                </c:pt>
                <c:pt idx="1359">
                  <c:v>13.6</c:v>
                </c:pt>
                <c:pt idx="1360">
                  <c:v>13.61</c:v>
                </c:pt>
                <c:pt idx="1361">
                  <c:v>13.62</c:v>
                </c:pt>
                <c:pt idx="1362">
                  <c:v>13.63</c:v>
                </c:pt>
                <c:pt idx="1363">
                  <c:v>13.64</c:v>
                </c:pt>
                <c:pt idx="1364">
                  <c:v>13.65</c:v>
                </c:pt>
                <c:pt idx="1365">
                  <c:v>13.66</c:v>
                </c:pt>
                <c:pt idx="1366">
                  <c:v>13.67</c:v>
                </c:pt>
                <c:pt idx="1367">
                  <c:v>13.68</c:v>
                </c:pt>
                <c:pt idx="1368">
                  <c:v>13.69</c:v>
                </c:pt>
                <c:pt idx="1369">
                  <c:v>13.7</c:v>
                </c:pt>
                <c:pt idx="1370">
                  <c:v>13.71</c:v>
                </c:pt>
                <c:pt idx="1371">
                  <c:v>13.72</c:v>
                </c:pt>
                <c:pt idx="1372">
                  <c:v>13.73</c:v>
                </c:pt>
                <c:pt idx="1373">
                  <c:v>13.74</c:v>
                </c:pt>
                <c:pt idx="1374">
                  <c:v>13.75</c:v>
                </c:pt>
                <c:pt idx="1375">
                  <c:v>13.76</c:v>
                </c:pt>
                <c:pt idx="1376">
                  <c:v>13.77</c:v>
                </c:pt>
                <c:pt idx="1377">
                  <c:v>13.78</c:v>
                </c:pt>
                <c:pt idx="1378">
                  <c:v>13.79</c:v>
                </c:pt>
                <c:pt idx="1379">
                  <c:v>13.8</c:v>
                </c:pt>
                <c:pt idx="1380">
                  <c:v>13.81</c:v>
                </c:pt>
                <c:pt idx="1381">
                  <c:v>13.82</c:v>
                </c:pt>
                <c:pt idx="1382">
                  <c:v>13.83</c:v>
                </c:pt>
                <c:pt idx="1383">
                  <c:v>13.84</c:v>
                </c:pt>
                <c:pt idx="1384">
                  <c:v>13.85</c:v>
                </c:pt>
                <c:pt idx="1385">
                  <c:v>13.86</c:v>
                </c:pt>
                <c:pt idx="1386">
                  <c:v>13.87</c:v>
                </c:pt>
                <c:pt idx="1387">
                  <c:v>13.88</c:v>
                </c:pt>
                <c:pt idx="1388">
                  <c:v>13.89</c:v>
                </c:pt>
                <c:pt idx="1389">
                  <c:v>13.9</c:v>
                </c:pt>
                <c:pt idx="1390">
                  <c:v>13.91</c:v>
                </c:pt>
                <c:pt idx="1391">
                  <c:v>13.92</c:v>
                </c:pt>
                <c:pt idx="1392">
                  <c:v>13.93</c:v>
                </c:pt>
                <c:pt idx="1393">
                  <c:v>13.94</c:v>
                </c:pt>
                <c:pt idx="1394">
                  <c:v>13.95</c:v>
                </c:pt>
                <c:pt idx="1395">
                  <c:v>13.96</c:v>
                </c:pt>
                <c:pt idx="1396">
                  <c:v>13.97</c:v>
                </c:pt>
                <c:pt idx="1397">
                  <c:v>13.98</c:v>
                </c:pt>
                <c:pt idx="1398">
                  <c:v>13.99</c:v>
                </c:pt>
                <c:pt idx="1399">
                  <c:v>14</c:v>
                </c:pt>
                <c:pt idx="1400">
                  <c:v>14.01</c:v>
                </c:pt>
                <c:pt idx="1401">
                  <c:v>14.02</c:v>
                </c:pt>
                <c:pt idx="1402">
                  <c:v>14.03</c:v>
                </c:pt>
                <c:pt idx="1403">
                  <c:v>14.04</c:v>
                </c:pt>
                <c:pt idx="1404">
                  <c:v>14.05</c:v>
                </c:pt>
                <c:pt idx="1405">
                  <c:v>14.06</c:v>
                </c:pt>
                <c:pt idx="1406">
                  <c:v>14.07</c:v>
                </c:pt>
                <c:pt idx="1407">
                  <c:v>14.08</c:v>
                </c:pt>
                <c:pt idx="1408">
                  <c:v>14.09</c:v>
                </c:pt>
                <c:pt idx="1409">
                  <c:v>14.1</c:v>
                </c:pt>
                <c:pt idx="1410">
                  <c:v>14.11</c:v>
                </c:pt>
                <c:pt idx="1411">
                  <c:v>14.12</c:v>
                </c:pt>
                <c:pt idx="1412">
                  <c:v>14.13</c:v>
                </c:pt>
                <c:pt idx="1413">
                  <c:v>14.14</c:v>
                </c:pt>
                <c:pt idx="1414">
                  <c:v>14.15</c:v>
                </c:pt>
                <c:pt idx="1415">
                  <c:v>14.16</c:v>
                </c:pt>
                <c:pt idx="1416">
                  <c:v>14.17</c:v>
                </c:pt>
                <c:pt idx="1417">
                  <c:v>14.18</c:v>
                </c:pt>
                <c:pt idx="1418">
                  <c:v>14.19</c:v>
                </c:pt>
                <c:pt idx="1419">
                  <c:v>14.2</c:v>
                </c:pt>
                <c:pt idx="1420">
                  <c:v>14.21</c:v>
                </c:pt>
                <c:pt idx="1421">
                  <c:v>14.22</c:v>
                </c:pt>
                <c:pt idx="1422">
                  <c:v>14.23</c:v>
                </c:pt>
                <c:pt idx="1423">
                  <c:v>14.24</c:v>
                </c:pt>
                <c:pt idx="1424">
                  <c:v>14.25</c:v>
                </c:pt>
                <c:pt idx="1425">
                  <c:v>14.26</c:v>
                </c:pt>
                <c:pt idx="1426">
                  <c:v>14.27</c:v>
                </c:pt>
                <c:pt idx="1427">
                  <c:v>14.28</c:v>
                </c:pt>
                <c:pt idx="1428">
                  <c:v>14.29</c:v>
                </c:pt>
                <c:pt idx="1429">
                  <c:v>14.3</c:v>
                </c:pt>
                <c:pt idx="1430">
                  <c:v>14.31</c:v>
                </c:pt>
                <c:pt idx="1431">
                  <c:v>14.32</c:v>
                </c:pt>
                <c:pt idx="1432">
                  <c:v>14.33</c:v>
                </c:pt>
                <c:pt idx="1433">
                  <c:v>14.34</c:v>
                </c:pt>
                <c:pt idx="1434">
                  <c:v>14.35</c:v>
                </c:pt>
                <c:pt idx="1435">
                  <c:v>14.36</c:v>
                </c:pt>
                <c:pt idx="1436">
                  <c:v>14.37</c:v>
                </c:pt>
                <c:pt idx="1437">
                  <c:v>14.38</c:v>
                </c:pt>
                <c:pt idx="1438">
                  <c:v>14.39</c:v>
                </c:pt>
                <c:pt idx="1439">
                  <c:v>14.4</c:v>
                </c:pt>
                <c:pt idx="1440">
                  <c:v>14.41</c:v>
                </c:pt>
                <c:pt idx="1441">
                  <c:v>14.42</c:v>
                </c:pt>
                <c:pt idx="1442">
                  <c:v>14.43</c:v>
                </c:pt>
                <c:pt idx="1443">
                  <c:v>14.44</c:v>
                </c:pt>
                <c:pt idx="1444">
                  <c:v>14.45</c:v>
                </c:pt>
                <c:pt idx="1445">
                  <c:v>14.46</c:v>
                </c:pt>
                <c:pt idx="1446">
                  <c:v>14.47</c:v>
                </c:pt>
                <c:pt idx="1447">
                  <c:v>14.48</c:v>
                </c:pt>
                <c:pt idx="1448">
                  <c:v>14.49</c:v>
                </c:pt>
                <c:pt idx="1449">
                  <c:v>14.5</c:v>
                </c:pt>
                <c:pt idx="1450">
                  <c:v>14.51</c:v>
                </c:pt>
                <c:pt idx="1451">
                  <c:v>14.52</c:v>
                </c:pt>
                <c:pt idx="1452">
                  <c:v>14.53</c:v>
                </c:pt>
                <c:pt idx="1453">
                  <c:v>14.54</c:v>
                </c:pt>
                <c:pt idx="1454">
                  <c:v>14.55</c:v>
                </c:pt>
                <c:pt idx="1455">
                  <c:v>14.56</c:v>
                </c:pt>
                <c:pt idx="1456">
                  <c:v>14.57</c:v>
                </c:pt>
                <c:pt idx="1457">
                  <c:v>14.58</c:v>
                </c:pt>
                <c:pt idx="1458">
                  <c:v>14.59</c:v>
                </c:pt>
                <c:pt idx="1459">
                  <c:v>14.6</c:v>
                </c:pt>
                <c:pt idx="1460">
                  <c:v>14.61</c:v>
                </c:pt>
                <c:pt idx="1461">
                  <c:v>14.62</c:v>
                </c:pt>
                <c:pt idx="1462">
                  <c:v>14.63</c:v>
                </c:pt>
                <c:pt idx="1463">
                  <c:v>14.64</c:v>
                </c:pt>
                <c:pt idx="1464">
                  <c:v>14.65</c:v>
                </c:pt>
                <c:pt idx="1465">
                  <c:v>14.66</c:v>
                </c:pt>
                <c:pt idx="1466">
                  <c:v>14.67</c:v>
                </c:pt>
                <c:pt idx="1467">
                  <c:v>14.68</c:v>
                </c:pt>
                <c:pt idx="1468">
                  <c:v>14.69</c:v>
                </c:pt>
                <c:pt idx="1469">
                  <c:v>14.7</c:v>
                </c:pt>
                <c:pt idx="1470">
                  <c:v>14.71</c:v>
                </c:pt>
                <c:pt idx="1471">
                  <c:v>14.72</c:v>
                </c:pt>
                <c:pt idx="1472">
                  <c:v>14.73</c:v>
                </c:pt>
                <c:pt idx="1473">
                  <c:v>14.74</c:v>
                </c:pt>
                <c:pt idx="1474">
                  <c:v>14.75</c:v>
                </c:pt>
                <c:pt idx="1475">
                  <c:v>14.76</c:v>
                </c:pt>
                <c:pt idx="1476">
                  <c:v>14.77</c:v>
                </c:pt>
                <c:pt idx="1477">
                  <c:v>14.78</c:v>
                </c:pt>
                <c:pt idx="1478">
                  <c:v>14.79</c:v>
                </c:pt>
                <c:pt idx="1479">
                  <c:v>14.8</c:v>
                </c:pt>
                <c:pt idx="1480">
                  <c:v>14.81</c:v>
                </c:pt>
                <c:pt idx="1481">
                  <c:v>14.82</c:v>
                </c:pt>
                <c:pt idx="1482">
                  <c:v>14.83</c:v>
                </c:pt>
                <c:pt idx="1483">
                  <c:v>14.84</c:v>
                </c:pt>
                <c:pt idx="1484">
                  <c:v>14.85</c:v>
                </c:pt>
                <c:pt idx="1485">
                  <c:v>14.86</c:v>
                </c:pt>
                <c:pt idx="1486">
                  <c:v>14.87</c:v>
                </c:pt>
                <c:pt idx="1487">
                  <c:v>14.88</c:v>
                </c:pt>
                <c:pt idx="1488">
                  <c:v>14.89</c:v>
                </c:pt>
                <c:pt idx="1489">
                  <c:v>14.9</c:v>
                </c:pt>
                <c:pt idx="1490">
                  <c:v>14.91</c:v>
                </c:pt>
                <c:pt idx="1491">
                  <c:v>14.92</c:v>
                </c:pt>
                <c:pt idx="1492">
                  <c:v>14.93</c:v>
                </c:pt>
                <c:pt idx="1493">
                  <c:v>14.94</c:v>
                </c:pt>
                <c:pt idx="1494">
                  <c:v>14.95</c:v>
                </c:pt>
                <c:pt idx="1495">
                  <c:v>14.96</c:v>
                </c:pt>
                <c:pt idx="1496">
                  <c:v>14.97</c:v>
                </c:pt>
                <c:pt idx="1497">
                  <c:v>14.98</c:v>
                </c:pt>
                <c:pt idx="1498">
                  <c:v>14.99</c:v>
                </c:pt>
                <c:pt idx="1499">
                  <c:v>15</c:v>
                </c:pt>
                <c:pt idx="1500">
                  <c:v>15.01</c:v>
                </c:pt>
                <c:pt idx="1501">
                  <c:v>15.02</c:v>
                </c:pt>
                <c:pt idx="1502">
                  <c:v>15.03</c:v>
                </c:pt>
                <c:pt idx="1503">
                  <c:v>15.04</c:v>
                </c:pt>
                <c:pt idx="1504">
                  <c:v>15.05</c:v>
                </c:pt>
                <c:pt idx="1505">
                  <c:v>15.06</c:v>
                </c:pt>
                <c:pt idx="1506">
                  <c:v>15.07</c:v>
                </c:pt>
                <c:pt idx="1507">
                  <c:v>15.08</c:v>
                </c:pt>
                <c:pt idx="1508">
                  <c:v>15.09</c:v>
                </c:pt>
                <c:pt idx="1509">
                  <c:v>15.1</c:v>
                </c:pt>
                <c:pt idx="1510">
                  <c:v>15.11</c:v>
                </c:pt>
                <c:pt idx="1511">
                  <c:v>15.12</c:v>
                </c:pt>
                <c:pt idx="1512">
                  <c:v>15.13</c:v>
                </c:pt>
                <c:pt idx="1513">
                  <c:v>15.14</c:v>
                </c:pt>
                <c:pt idx="1514">
                  <c:v>15.15</c:v>
                </c:pt>
                <c:pt idx="1515">
                  <c:v>15.16</c:v>
                </c:pt>
                <c:pt idx="1516">
                  <c:v>15.17</c:v>
                </c:pt>
                <c:pt idx="1517">
                  <c:v>15.18</c:v>
                </c:pt>
                <c:pt idx="1518">
                  <c:v>15.19</c:v>
                </c:pt>
                <c:pt idx="1519">
                  <c:v>15.2</c:v>
                </c:pt>
                <c:pt idx="1520">
                  <c:v>15.21</c:v>
                </c:pt>
                <c:pt idx="1521">
                  <c:v>15.22</c:v>
                </c:pt>
                <c:pt idx="1522">
                  <c:v>15.23</c:v>
                </c:pt>
                <c:pt idx="1523">
                  <c:v>15.24</c:v>
                </c:pt>
                <c:pt idx="1524">
                  <c:v>15.25</c:v>
                </c:pt>
                <c:pt idx="1525">
                  <c:v>15.26</c:v>
                </c:pt>
                <c:pt idx="1526">
                  <c:v>15.27</c:v>
                </c:pt>
                <c:pt idx="1527">
                  <c:v>15.28</c:v>
                </c:pt>
                <c:pt idx="1528">
                  <c:v>15.29</c:v>
                </c:pt>
                <c:pt idx="1529">
                  <c:v>15.3</c:v>
                </c:pt>
                <c:pt idx="1530">
                  <c:v>15.31</c:v>
                </c:pt>
                <c:pt idx="1531">
                  <c:v>15.32</c:v>
                </c:pt>
                <c:pt idx="1532">
                  <c:v>15.33</c:v>
                </c:pt>
                <c:pt idx="1533">
                  <c:v>15.34</c:v>
                </c:pt>
                <c:pt idx="1534">
                  <c:v>15.35</c:v>
                </c:pt>
                <c:pt idx="1535">
                  <c:v>15.36</c:v>
                </c:pt>
                <c:pt idx="1536">
                  <c:v>15.37</c:v>
                </c:pt>
                <c:pt idx="1537">
                  <c:v>15.38</c:v>
                </c:pt>
                <c:pt idx="1538">
                  <c:v>15.39</c:v>
                </c:pt>
                <c:pt idx="1539">
                  <c:v>15.4</c:v>
                </c:pt>
                <c:pt idx="1540">
                  <c:v>15.41</c:v>
                </c:pt>
                <c:pt idx="1541">
                  <c:v>15.42</c:v>
                </c:pt>
                <c:pt idx="1542">
                  <c:v>15.43</c:v>
                </c:pt>
                <c:pt idx="1543">
                  <c:v>15.44</c:v>
                </c:pt>
                <c:pt idx="1544">
                  <c:v>15.45</c:v>
                </c:pt>
                <c:pt idx="1545">
                  <c:v>15.46</c:v>
                </c:pt>
                <c:pt idx="1546">
                  <c:v>15.47</c:v>
                </c:pt>
                <c:pt idx="1547">
                  <c:v>15.48</c:v>
                </c:pt>
                <c:pt idx="1548">
                  <c:v>15.49</c:v>
                </c:pt>
                <c:pt idx="1549">
                  <c:v>15.5</c:v>
                </c:pt>
                <c:pt idx="1550">
                  <c:v>15.51</c:v>
                </c:pt>
                <c:pt idx="1551">
                  <c:v>15.52</c:v>
                </c:pt>
                <c:pt idx="1552">
                  <c:v>15.53</c:v>
                </c:pt>
                <c:pt idx="1553">
                  <c:v>15.54</c:v>
                </c:pt>
                <c:pt idx="1554">
                  <c:v>15.55</c:v>
                </c:pt>
                <c:pt idx="1555">
                  <c:v>15.56</c:v>
                </c:pt>
                <c:pt idx="1556">
                  <c:v>15.57</c:v>
                </c:pt>
                <c:pt idx="1557">
                  <c:v>15.58</c:v>
                </c:pt>
                <c:pt idx="1558">
                  <c:v>15.59</c:v>
                </c:pt>
                <c:pt idx="1559">
                  <c:v>15.6</c:v>
                </c:pt>
                <c:pt idx="1560">
                  <c:v>15.61</c:v>
                </c:pt>
                <c:pt idx="1561">
                  <c:v>15.62</c:v>
                </c:pt>
                <c:pt idx="1562">
                  <c:v>15.63</c:v>
                </c:pt>
                <c:pt idx="1563">
                  <c:v>15.64</c:v>
                </c:pt>
                <c:pt idx="1564">
                  <c:v>15.65</c:v>
                </c:pt>
                <c:pt idx="1565">
                  <c:v>15.66</c:v>
                </c:pt>
                <c:pt idx="1566">
                  <c:v>15.67</c:v>
                </c:pt>
                <c:pt idx="1567">
                  <c:v>15.68</c:v>
                </c:pt>
                <c:pt idx="1568">
                  <c:v>15.69</c:v>
                </c:pt>
                <c:pt idx="1569">
                  <c:v>15.7</c:v>
                </c:pt>
                <c:pt idx="1570">
                  <c:v>15.71</c:v>
                </c:pt>
                <c:pt idx="1571">
                  <c:v>15.72</c:v>
                </c:pt>
                <c:pt idx="1572">
                  <c:v>15.73</c:v>
                </c:pt>
                <c:pt idx="1573">
                  <c:v>15.74</c:v>
                </c:pt>
                <c:pt idx="1574">
                  <c:v>15.75</c:v>
                </c:pt>
                <c:pt idx="1575">
                  <c:v>15.76</c:v>
                </c:pt>
                <c:pt idx="1576">
                  <c:v>15.77</c:v>
                </c:pt>
                <c:pt idx="1577">
                  <c:v>15.78</c:v>
                </c:pt>
                <c:pt idx="1578">
                  <c:v>15.79</c:v>
                </c:pt>
                <c:pt idx="1579">
                  <c:v>15.8</c:v>
                </c:pt>
                <c:pt idx="1580">
                  <c:v>15.81</c:v>
                </c:pt>
                <c:pt idx="1581">
                  <c:v>15.82</c:v>
                </c:pt>
                <c:pt idx="1582">
                  <c:v>15.83</c:v>
                </c:pt>
                <c:pt idx="1583">
                  <c:v>15.84</c:v>
                </c:pt>
                <c:pt idx="1584">
                  <c:v>15.85</c:v>
                </c:pt>
                <c:pt idx="1585">
                  <c:v>15.86</c:v>
                </c:pt>
                <c:pt idx="1586">
                  <c:v>15.87</c:v>
                </c:pt>
                <c:pt idx="1587">
                  <c:v>15.88</c:v>
                </c:pt>
                <c:pt idx="1588">
                  <c:v>15.89</c:v>
                </c:pt>
                <c:pt idx="1589">
                  <c:v>15.9</c:v>
                </c:pt>
                <c:pt idx="1590">
                  <c:v>15.91</c:v>
                </c:pt>
                <c:pt idx="1591">
                  <c:v>15.92</c:v>
                </c:pt>
                <c:pt idx="1592">
                  <c:v>15.93</c:v>
                </c:pt>
                <c:pt idx="1593">
                  <c:v>15.94</c:v>
                </c:pt>
                <c:pt idx="1594">
                  <c:v>15.95</c:v>
                </c:pt>
                <c:pt idx="1595">
                  <c:v>15.96</c:v>
                </c:pt>
                <c:pt idx="1596">
                  <c:v>15.97</c:v>
                </c:pt>
                <c:pt idx="1597">
                  <c:v>15.98</c:v>
                </c:pt>
                <c:pt idx="1598">
                  <c:v>15.99</c:v>
                </c:pt>
                <c:pt idx="1599">
                  <c:v>16</c:v>
                </c:pt>
                <c:pt idx="1600">
                  <c:v>16.010000000000002</c:v>
                </c:pt>
                <c:pt idx="1601">
                  <c:v>16.02</c:v>
                </c:pt>
                <c:pt idx="1602">
                  <c:v>16.03</c:v>
                </c:pt>
                <c:pt idx="1603">
                  <c:v>16.04</c:v>
                </c:pt>
                <c:pt idx="1604">
                  <c:v>16.05</c:v>
                </c:pt>
                <c:pt idx="1605">
                  <c:v>16.059999999999999</c:v>
                </c:pt>
                <c:pt idx="1606">
                  <c:v>16.07</c:v>
                </c:pt>
                <c:pt idx="1607">
                  <c:v>16.079999999999998</c:v>
                </c:pt>
                <c:pt idx="1608">
                  <c:v>16.09</c:v>
                </c:pt>
                <c:pt idx="1609">
                  <c:v>16.100000000000001</c:v>
                </c:pt>
                <c:pt idx="1610">
                  <c:v>16.11</c:v>
                </c:pt>
                <c:pt idx="1611">
                  <c:v>16.12</c:v>
                </c:pt>
                <c:pt idx="1612">
                  <c:v>16.13</c:v>
                </c:pt>
                <c:pt idx="1613">
                  <c:v>16.14</c:v>
                </c:pt>
                <c:pt idx="1614">
                  <c:v>16.149999999999999</c:v>
                </c:pt>
                <c:pt idx="1615">
                  <c:v>16.16</c:v>
                </c:pt>
                <c:pt idx="1616">
                  <c:v>16.170000000000002</c:v>
                </c:pt>
                <c:pt idx="1617">
                  <c:v>16.18</c:v>
                </c:pt>
                <c:pt idx="1618">
                  <c:v>16.190000000000001</c:v>
                </c:pt>
                <c:pt idx="1619">
                  <c:v>16.2</c:v>
                </c:pt>
                <c:pt idx="1620">
                  <c:v>16.21</c:v>
                </c:pt>
                <c:pt idx="1621">
                  <c:v>16.22</c:v>
                </c:pt>
                <c:pt idx="1622">
                  <c:v>16.23</c:v>
                </c:pt>
                <c:pt idx="1623">
                  <c:v>16.239999999999998</c:v>
                </c:pt>
                <c:pt idx="1624">
                  <c:v>16.25</c:v>
                </c:pt>
                <c:pt idx="1625">
                  <c:v>16.260000000000002</c:v>
                </c:pt>
                <c:pt idx="1626">
                  <c:v>16.27</c:v>
                </c:pt>
                <c:pt idx="1627">
                  <c:v>16.28</c:v>
                </c:pt>
                <c:pt idx="1628">
                  <c:v>16.29</c:v>
                </c:pt>
                <c:pt idx="1629">
                  <c:v>16.3</c:v>
                </c:pt>
                <c:pt idx="1630">
                  <c:v>16.309999999999999</c:v>
                </c:pt>
                <c:pt idx="1631">
                  <c:v>16.32</c:v>
                </c:pt>
                <c:pt idx="1632">
                  <c:v>16.329999999999998</c:v>
                </c:pt>
                <c:pt idx="1633">
                  <c:v>16.34</c:v>
                </c:pt>
                <c:pt idx="1634">
                  <c:v>16.350000000000001</c:v>
                </c:pt>
                <c:pt idx="1635">
                  <c:v>16.36</c:v>
                </c:pt>
                <c:pt idx="1636">
                  <c:v>16.37</c:v>
                </c:pt>
                <c:pt idx="1637">
                  <c:v>16.38</c:v>
                </c:pt>
                <c:pt idx="1638">
                  <c:v>16.39</c:v>
                </c:pt>
                <c:pt idx="1639">
                  <c:v>16.399999999999999</c:v>
                </c:pt>
                <c:pt idx="1640">
                  <c:v>16.41</c:v>
                </c:pt>
                <c:pt idx="1641">
                  <c:v>16.420000000000002</c:v>
                </c:pt>
                <c:pt idx="1642">
                  <c:v>16.43</c:v>
                </c:pt>
                <c:pt idx="1643">
                  <c:v>16.440000000000001</c:v>
                </c:pt>
                <c:pt idx="1644">
                  <c:v>16.45</c:v>
                </c:pt>
                <c:pt idx="1645">
                  <c:v>16.46</c:v>
                </c:pt>
                <c:pt idx="1646">
                  <c:v>16.47</c:v>
                </c:pt>
                <c:pt idx="1647">
                  <c:v>16.48</c:v>
                </c:pt>
                <c:pt idx="1648">
                  <c:v>16.489999999999998</c:v>
                </c:pt>
                <c:pt idx="1649">
                  <c:v>16.5</c:v>
                </c:pt>
                <c:pt idx="1650">
                  <c:v>16.510000000000002</c:v>
                </c:pt>
                <c:pt idx="1651">
                  <c:v>16.52</c:v>
                </c:pt>
                <c:pt idx="1652">
                  <c:v>16.53</c:v>
                </c:pt>
                <c:pt idx="1653">
                  <c:v>16.54</c:v>
                </c:pt>
                <c:pt idx="1654">
                  <c:v>16.55</c:v>
                </c:pt>
                <c:pt idx="1655">
                  <c:v>16.559999999999999</c:v>
                </c:pt>
                <c:pt idx="1656">
                  <c:v>16.57</c:v>
                </c:pt>
                <c:pt idx="1657">
                  <c:v>16.579999999999998</c:v>
                </c:pt>
                <c:pt idx="1658">
                  <c:v>16.59</c:v>
                </c:pt>
                <c:pt idx="1659">
                  <c:v>16.600000000000001</c:v>
                </c:pt>
                <c:pt idx="1660">
                  <c:v>16.61</c:v>
                </c:pt>
                <c:pt idx="1661">
                  <c:v>16.62</c:v>
                </c:pt>
                <c:pt idx="1662">
                  <c:v>16.63</c:v>
                </c:pt>
                <c:pt idx="1663">
                  <c:v>16.64</c:v>
                </c:pt>
                <c:pt idx="1664">
                  <c:v>16.649999999999999</c:v>
                </c:pt>
                <c:pt idx="1665">
                  <c:v>16.66</c:v>
                </c:pt>
                <c:pt idx="1666">
                  <c:v>16.670000000000002</c:v>
                </c:pt>
                <c:pt idx="1667">
                  <c:v>16.68</c:v>
                </c:pt>
                <c:pt idx="1668">
                  <c:v>16.690000000000001</c:v>
                </c:pt>
                <c:pt idx="1669">
                  <c:v>16.7</c:v>
                </c:pt>
                <c:pt idx="1670">
                  <c:v>16.71</c:v>
                </c:pt>
                <c:pt idx="1671">
                  <c:v>16.72</c:v>
                </c:pt>
                <c:pt idx="1672">
                  <c:v>16.73</c:v>
                </c:pt>
                <c:pt idx="1673">
                  <c:v>16.739999999999998</c:v>
                </c:pt>
                <c:pt idx="1674">
                  <c:v>16.75</c:v>
                </c:pt>
                <c:pt idx="1675">
                  <c:v>16.760000000000002</c:v>
                </c:pt>
                <c:pt idx="1676">
                  <c:v>16.77</c:v>
                </c:pt>
                <c:pt idx="1677">
                  <c:v>16.78</c:v>
                </c:pt>
                <c:pt idx="1678">
                  <c:v>16.79</c:v>
                </c:pt>
                <c:pt idx="1679">
                  <c:v>16.8</c:v>
                </c:pt>
                <c:pt idx="1680">
                  <c:v>16.809999999999999</c:v>
                </c:pt>
                <c:pt idx="1681">
                  <c:v>16.82</c:v>
                </c:pt>
                <c:pt idx="1682">
                  <c:v>16.829999999999998</c:v>
                </c:pt>
                <c:pt idx="1683">
                  <c:v>16.84</c:v>
                </c:pt>
                <c:pt idx="1684">
                  <c:v>16.850000000000001</c:v>
                </c:pt>
                <c:pt idx="1685">
                  <c:v>16.86</c:v>
                </c:pt>
                <c:pt idx="1686">
                  <c:v>16.87</c:v>
                </c:pt>
                <c:pt idx="1687">
                  <c:v>16.88</c:v>
                </c:pt>
                <c:pt idx="1688">
                  <c:v>16.89</c:v>
                </c:pt>
                <c:pt idx="1689">
                  <c:v>16.899999999999999</c:v>
                </c:pt>
                <c:pt idx="1690">
                  <c:v>16.91</c:v>
                </c:pt>
                <c:pt idx="1691">
                  <c:v>16.920000000000002</c:v>
                </c:pt>
                <c:pt idx="1692">
                  <c:v>16.93</c:v>
                </c:pt>
                <c:pt idx="1693">
                  <c:v>16.940000000000001</c:v>
                </c:pt>
                <c:pt idx="1694">
                  <c:v>16.95</c:v>
                </c:pt>
                <c:pt idx="1695">
                  <c:v>16.96</c:v>
                </c:pt>
                <c:pt idx="1696">
                  <c:v>16.97</c:v>
                </c:pt>
                <c:pt idx="1697">
                  <c:v>16.98</c:v>
                </c:pt>
                <c:pt idx="1698">
                  <c:v>16.989999999999998</c:v>
                </c:pt>
                <c:pt idx="1699">
                  <c:v>17</c:v>
                </c:pt>
                <c:pt idx="1700">
                  <c:v>17.010000000000002</c:v>
                </c:pt>
                <c:pt idx="1701">
                  <c:v>17.02</c:v>
                </c:pt>
                <c:pt idx="1702">
                  <c:v>17.03</c:v>
                </c:pt>
                <c:pt idx="1703">
                  <c:v>17.04</c:v>
                </c:pt>
                <c:pt idx="1704">
                  <c:v>17.05</c:v>
                </c:pt>
                <c:pt idx="1705">
                  <c:v>17.059999999999999</c:v>
                </c:pt>
                <c:pt idx="1706">
                  <c:v>17.07</c:v>
                </c:pt>
                <c:pt idx="1707">
                  <c:v>17.079999999999998</c:v>
                </c:pt>
                <c:pt idx="1708">
                  <c:v>17.09</c:v>
                </c:pt>
                <c:pt idx="1709">
                  <c:v>17.100000000000001</c:v>
                </c:pt>
                <c:pt idx="1710">
                  <c:v>17.11</c:v>
                </c:pt>
                <c:pt idx="1711">
                  <c:v>17.12</c:v>
                </c:pt>
                <c:pt idx="1712">
                  <c:v>17.13</c:v>
                </c:pt>
                <c:pt idx="1713">
                  <c:v>17.14</c:v>
                </c:pt>
                <c:pt idx="1714">
                  <c:v>17.149999999999999</c:v>
                </c:pt>
                <c:pt idx="1715">
                  <c:v>17.16</c:v>
                </c:pt>
                <c:pt idx="1716">
                  <c:v>17.170000000000002</c:v>
                </c:pt>
                <c:pt idx="1717">
                  <c:v>17.18</c:v>
                </c:pt>
                <c:pt idx="1718">
                  <c:v>17.190000000000001</c:v>
                </c:pt>
                <c:pt idx="1719">
                  <c:v>17.2</c:v>
                </c:pt>
                <c:pt idx="1720">
                  <c:v>17.21</c:v>
                </c:pt>
                <c:pt idx="1721">
                  <c:v>17.22</c:v>
                </c:pt>
                <c:pt idx="1722">
                  <c:v>17.23</c:v>
                </c:pt>
                <c:pt idx="1723">
                  <c:v>17.239999999999998</c:v>
                </c:pt>
                <c:pt idx="1724">
                  <c:v>17.25</c:v>
                </c:pt>
                <c:pt idx="1725">
                  <c:v>17.260000000000002</c:v>
                </c:pt>
                <c:pt idx="1726">
                  <c:v>17.27</c:v>
                </c:pt>
                <c:pt idx="1727">
                  <c:v>17.28</c:v>
                </c:pt>
                <c:pt idx="1728">
                  <c:v>17.29</c:v>
                </c:pt>
                <c:pt idx="1729">
                  <c:v>17.3</c:v>
                </c:pt>
                <c:pt idx="1730">
                  <c:v>17.309999999999999</c:v>
                </c:pt>
                <c:pt idx="1731">
                  <c:v>17.32</c:v>
                </c:pt>
                <c:pt idx="1732">
                  <c:v>17.329999999999998</c:v>
                </c:pt>
                <c:pt idx="1733">
                  <c:v>17.34</c:v>
                </c:pt>
                <c:pt idx="1734">
                  <c:v>17.350000000000001</c:v>
                </c:pt>
                <c:pt idx="1735">
                  <c:v>17.36</c:v>
                </c:pt>
                <c:pt idx="1736">
                  <c:v>17.37</c:v>
                </c:pt>
                <c:pt idx="1737">
                  <c:v>17.38</c:v>
                </c:pt>
                <c:pt idx="1738">
                  <c:v>17.39</c:v>
                </c:pt>
                <c:pt idx="1739">
                  <c:v>17.399999999999999</c:v>
                </c:pt>
                <c:pt idx="1740">
                  <c:v>17.41</c:v>
                </c:pt>
                <c:pt idx="1741">
                  <c:v>17.420000000000002</c:v>
                </c:pt>
                <c:pt idx="1742">
                  <c:v>17.43</c:v>
                </c:pt>
                <c:pt idx="1743">
                  <c:v>17.440000000000001</c:v>
                </c:pt>
                <c:pt idx="1744">
                  <c:v>17.45</c:v>
                </c:pt>
                <c:pt idx="1745">
                  <c:v>17.46</c:v>
                </c:pt>
                <c:pt idx="1746">
                  <c:v>17.47</c:v>
                </c:pt>
                <c:pt idx="1747">
                  <c:v>17.48</c:v>
                </c:pt>
                <c:pt idx="1748">
                  <c:v>17.489999999999998</c:v>
                </c:pt>
                <c:pt idx="1749">
                  <c:v>17.5</c:v>
                </c:pt>
                <c:pt idx="1750">
                  <c:v>17.510000000000002</c:v>
                </c:pt>
                <c:pt idx="1751">
                  <c:v>17.52</c:v>
                </c:pt>
                <c:pt idx="1752">
                  <c:v>17.53</c:v>
                </c:pt>
                <c:pt idx="1753">
                  <c:v>17.54</c:v>
                </c:pt>
                <c:pt idx="1754">
                  <c:v>17.55</c:v>
                </c:pt>
                <c:pt idx="1755">
                  <c:v>17.559999999999999</c:v>
                </c:pt>
                <c:pt idx="1756">
                  <c:v>17.57</c:v>
                </c:pt>
                <c:pt idx="1757">
                  <c:v>17.579999999999998</c:v>
                </c:pt>
                <c:pt idx="1758">
                  <c:v>17.59</c:v>
                </c:pt>
                <c:pt idx="1759">
                  <c:v>17.600000000000001</c:v>
                </c:pt>
                <c:pt idx="1760">
                  <c:v>17.61</c:v>
                </c:pt>
                <c:pt idx="1761">
                  <c:v>17.62</c:v>
                </c:pt>
                <c:pt idx="1762">
                  <c:v>17.63</c:v>
                </c:pt>
                <c:pt idx="1763">
                  <c:v>17.64</c:v>
                </c:pt>
                <c:pt idx="1764">
                  <c:v>17.649999999999999</c:v>
                </c:pt>
                <c:pt idx="1765">
                  <c:v>17.66</c:v>
                </c:pt>
                <c:pt idx="1766">
                  <c:v>17.670000000000002</c:v>
                </c:pt>
                <c:pt idx="1767">
                  <c:v>17.68</c:v>
                </c:pt>
                <c:pt idx="1768">
                  <c:v>17.690000000000001</c:v>
                </c:pt>
                <c:pt idx="1769">
                  <c:v>17.7</c:v>
                </c:pt>
                <c:pt idx="1770">
                  <c:v>17.71</c:v>
                </c:pt>
                <c:pt idx="1771">
                  <c:v>17.72</c:v>
                </c:pt>
                <c:pt idx="1772">
                  <c:v>17.73</c:v>
                </c:pt>
                <c:pt idx="1773">
                  <c:v>17.739999999999998</c:v>
                </c:pt>
                <c:pt idx="1774">
                  <c:v>17.75</c:v>
                </c:pt>
                <c:pt idx="1775">
                  <c:v>17.760000000000002</c:v>
                </c:pt>
                <c:pt idx="1776">
                  <c:v>17.77</c:v>
                </c:pt>
                <c:pt idx="1777">
                  <c:v>17.78</c:v>
                </c:pt>
                <c:pt idx="1778">
                  <c:v>17.79</c:v>
                </c:pt>
                <c:pt idx="1779">
                  <c:v>17.8</c:v>
                </c:pt>
                <c:pt idx="1780">
                  <c:v>17.809999999999999</c:v>
                </c:pt>
                <c:pt idx="1781">
                  <c:v>17.82</c:v>
                </c:pt>
                <c:pt idx="1782">
                  <c:v>17.829999999999998</c:v>
                </c:pt>
                <c:pt idx="1783">
                  <c:v>17.84</c:v>
                </c:pt>
                <c:pt idx="1784">
                  <c:v>17.850000000000001</c:v>
                </c:pt>
                <c:pt idx="1785">
                  <c:v>17.86</c:v>
                </c:pt>
                <c:pt idx="1786">
                  <c:v>17.87</c:v>
                </c:pt>
                <c:pt idx="1787">
                  <c:v>17.88</c:v>
                </c:pt>
                <c:pt idx="1788">
                  <c:v>17.89</c:v>
                </c:pt>
                <c:pt idx="1789">
                  <c:v>17.899999999999999</c:v>
                </c:pt>
                <c:pt idx="1790">
                  <c:v>17.91</c:v>
                </c:pt>
                <c:pt idx="1791">
                  <c:v>17.920000000000002</c:v>
                </c:pt>
                <c:pt idx="1792">
                  <c:v>17.93</c:v>
                </c:pt>
                <c:pt idx="1793">
                  <c:v>17.940000000000001</c:v>
                </c:pt>
                <c:pt idx="1794">
                  <c:v>17.95</c:v>
                </c:pt>
                <c:pt idx="1795">
                  <c:v>17.96</c:v>
                </c:pt>
                <c:pt idx="1796">
                  <c:v>17.97</c:v>
                </c:pt>
                <c:pt idx="1797">
                  <c:v>17.98</c:v>
                </c:pt>
                <c:pt idx="1798">
                  <c:v>17.989999999999998</c:v>
                </c:pt>
                <c:pt idx="1799">
                  <c:v>18</c:v>
                </c:pt>
                <c:pt idx="1800">
                  <c:v>18.010000000000002</c:v>
                </c:pt>
                <c:pt idx="1801">
                  <c:v>18.02</c:v>
                </c:pt>
                <c:pt idx="1802">
                  <c:v>18.03</c:v>
                </c:pt>
                <c:pt idx="1803">
                  <c:v>18.04</c:v>
                </c:pt>
                <c:pt idx="1804">
                  <c:v>18.05</c:v>
                </c:pt>
                <c:pt idx="1805">
                  <c:v>18.059999999999999</c:v>
                </c:pt>
                <c:pt idx="1806">
                  <c:v>18.07</c:v>
                </c:pt>
                <c:pt idx="1807">
                  <c:v>18.079999999999998</c:v>
                </c:pt>
                <c:pt idx="1808">
                  <c:v>18.09</c:v>
                </c:pt>
                <c:pt idx="1809">
                  <c:v>18.100000000000001</c:v>
                </c:pt>
                <c:pt idx="1810">
                  <c:v>18.11</c:v>
                </c:pt>
                <c:pt idx="1811">
                  <c:v>18.12</c:v>
                </c:pt>
                <c:pt idx="1812">
                  <c:v>18.13</c:v>
                </c:pt>
                <c:pt idx="1813">
                  <c:v>18.14</c:v>
                </c:pt>
                <c:pt idx="1814">
                  <c:v>18.149999999999999</c:v>
                </c:pt>
                <c:pt idx="1815">
                  <c:v>18.16</c:v>
                </c:pt>
                <c:pt idx="1816">
                  <c:v>18.170000000000002</c:v>
                </c:pt>
                <c:pt idx="1817">
                  <c:v>18.18</c:v>
                </c:pt>
                <c:pt idx="1818">
                  <c:v>18.190000000000001</c:v>
                </c:pt>
                <c:pt idx="1819">
                  <c:v>18.2</c:v>
                </c:pt>
                <c:pt idx="1820">
                  <c:v>18.21</c:v>
                </c:pt>
                <c:pt idx="1821">
                  <c:v>18.22</c:v>
                </c:pt>
                <c:pt idx="1822">
                  <c:v>18.23</c:v>
                </c:pt>
                <c:pt idx="1823">
                  <c:v>18.239999999999998</c:v>
                </c:pt>
                <c:pt idx="1824">
                  <c:v>18.25</c:v>
                </c:pt>
                <c:pt idx="1825">
                  <c:v>18.260000000000002</c:v>
                </c:pt>
                <c:pt idx="1826">
                  <c:v>18.27</c:v>
                </c:pt>
                <c:pt idx="1827">
                  <c:v>18.28</c:v>
                </c:pt>
                <c:pt idx="1828">
                  <c:v>18.29</c:v>
                </c:pt>
                <c:pt idx="1829">
                  <c:v>18.3</c:v>
                </c:pt>
                <c:pt idx="1830">
                  <c:v>18.309999999999999</c:v>
                </c:pt>
                <c:pt idx="1831">
                  <c:v>18.32</c:v>
                </c:pt>
                <c:pt idx="1832">
                  <c:v>18.329999999999998</c:v>
                </c:pt>
                <c:pt idx="1833">
                  <c:v>18.34</c:v>
                </c:pt>
                <c:pt idx="1834">
                  <c:v>18.350000000000001</c:v>
                </c:pt>
                <c:pt idx="1835">
                  <c:v>18.36</c:v>
                </c:pt>
                <c:pt idx="1836">
                  <c:v>18.37</c:v>
                </c:pt>
                <c:pt idx="1837">
                  <c:v>18.38</c:v>
                </c:pt>
                <c:pt idx="1838">
                  <c:v>18.39</c:v>
                </c:pt>
                <c:pt idx="1839">
                  <c:v>18.399999999999999</c:v>
                </c:pt>
                <c:pt idx="1840">
                  <c:v>18.41</c:v>
                </c:pt>
                <c:pt idx="1841">
                  <c:v>18.420000000000002</c:v>
                </c:pt>
                <c:pt idx="1842">
                  <c:v>18.43</c:v>
                </c:pt>
                <c:pt idx="1843">
                  <c:v>18.440000000000001</c:v>
                </c:pt>
                <c:pt idx="1844">
                  <c:v>18.45</c:v>
                </c:pt>
                <c:pt idx="1845">
                  <c:v>18.46</c:v>
                </c:pt>
                <c:pt idx="1846">
                  <c:v>18.47</c:v>
                </c:pt>
                <c:pt idx="1847">
                  <c:v>18.48</c:v>
                </c:pt>
                <c:pt idx="1848">
                  <c:v>18.489999999999998</c:v>
                </c:pt>
                <c:pt idx="1849">
                  <c:v>18.5</c:v>
                </c:pt>
                <c:pt idx="1850">
                  <c:v>18.510000000000002</c:v>
                </c:pt>
                <c:pt idx="1851">
                  <c:v>18.52</c:v>
                </c:pt>
                <c:pt idx="1852">
                  <c:v>18.53</c:v>
                </c:pt>
                <c:pt idx="1853">
                  <c:v>18.54</c:v>
                </c:pt>
                <c:pt idx="1854">
                  <c:v>18.55</c:v>
                </c:pt>
                <c:pt idx="1855">
                  <c:v>18.559999999999999</c:v>
                </c:pt>
                <c:pt idx="1856">
                  <c:v>18.57</c:v>
                </c:pt>
                <c:pt idx="1857">
                  <c:v>18.579999999999998</c:v>
                </c:pt>
                <c:pt idx="1858">
                  <c:v>18.59</c:v>
                </c:pt>
                <c:pt idx="1859">
                  <c:v>18.600000000000001</c:v>
                </c:pt>
                <c:pt idx="1860">
                  <c:v>18.61</c:v>
                </c:pt>
                <c:pt idx="1861">
                  <c:v>18.62</c:v>
                </c:pt>
                <c:pt idx="1862">
                  <c:v>18.63</c:v>
                </c:pt>
                <c:pt idx="1863">
                  <c:v>18.64</c:v>
                </c:pt>
                <c:pt idx="1864">
                  <c:v>18.649999999999999</c:v>
                </c:pt>
                <c:pt idx="1865">
                  <c:v>18.66</c:v>
                </c:pt>
                <c:pt idx="1866">
                  <c:v>18.670000000000002</c:v>
                </c:pt>
                <c:pt idx="1867">
                  <c:v>18.68</c:v>
                </c:pt>
                <c:pt idx="1868">
                  <c:v>18.690000000000001</c:v>
                </c:pt>
                <c:pt idx="1869">
                  <c:v>18.7</c:v>
                </c:pt>
                <c:pt idx="1870">
                  <c:v>18.71</c:v>
                </c:pt>
                <c:pt idx="1871">
                  <c:v>18.72</c:v>
                </c:pt>
                <c:pt idx="1872">
                  <c:v>18.73</c:v>
                </c:pt>
                <c:pt idx="1873">
                  <c:v>18.739999999999998</c:v>
                </c:pt>
                <c:pt idx="1874">
                  <c:v>18.75</c:v>
                </c:pt>
                <c:pt idx="1875">
                  <c:v>18.760000000000002</c:v>
                </c:pt>
                <c:pt idx="1876">
                  <c:v>18.77</c:v>
                </c:pt>
                <c:pt idx="1877">
                  <c:v>18.78</c:v>
                </c:pt>
                <c:pt idx="1878">
                  <c:v>18.79</c:v>
                </c:pt>
                <c:pt idx="1879">
                  <c:v>18.8</c:v>
                </c:pt>
                <c:pt idx="1880">
                  <c:v>18.809999999999999</c:v>
                </c:pt>
                <c:pt idx="1881">
                  <c:v>18.82</c:v>
                </c:pt>
                <c:pt idx="1882">
                  <c:v>18.829999999999998</c:v>
                </c:pt>
                <c:pt idx="1883">
                  <c:v>18.84</c:v>
                </c:pt>
                <c:pt idx="1884">
                  <c:v>18.850000000000001</c:v>
                </c:pt>
                <c:pt idx="1885">
                  <c:v>18.86</c:v>
                </c:pt>
                <c:pt idx="1886">
                  <c:v>18.87</c:v>
                </c:pt>
                <c:pt idx="1887">
                  <c:v>18.88</c:v>
                </c:pt>
                <c:pt idx="1888">
                  <c:v>18.89</c:v>
                </c:pt>
                <c:pt idx="1889">
                  <c:v>18.899999999999999</c:v>
                </c:pt>
                <c:pt idx="1890">
                  <c:v>18.91</c:v>
                </c:pt>
                <c:pt idx="1891">
                  <c:v>18.920000000000002</c:v>
                </c:pt>
                <c:pt idx="1892">
                  <c:v>18.93</c:v>
                </c:pt>
                <c:pt idx="1893">
                  <c:v>18.940000000000001</c:v>
                </c:pt>
                <c:pt idx="1894">
                  <c:v>18.95</c:v>
                </c:pt>
                <c:pt idx="1895">
                  <c:v>18.96</c:v>
                </c:pt>
                <c:pt idx="1896">
                  <c:v>18.97</c:v>
                </c:pt>
                <c:pt idx="1897">
                  <c:v>18.98</c:v>
                </c:pt>
                <c:pt idx="1898">
                  <c:v>18.989999999999998</c:v>
                </c:pt>
                <c:pt idx="1899">
                  <c:v>19</c:v>
                </c:pt>
                <c:pt idx="1900">
                  <c:v>19.010000000000002</c:v>
                </c:pt>
                <c:pt idx="1901">
                  <c:v>19.02</c:v>
                </c:pt>
                <c:pt idx="1902">
                  <c:v>19.03</c:v>
                </c:pt>
                <c:pt idx="1903">
                  <c:v>19.04</c:v>
                </c:pt>
                <c:pt idx="1904">
                  <c:v>19.05</c:v>
                </c:pt>
                <c:pt idx="1905">
                  <c:v>19.059999999999999</c:v>
                </c:pt>
                <c:pt idx="1906">
                  <c:v>19.07</c:v>
                </c:pt>
                <c:pt idx="1907">
                  <c:v>19.079999999999998</c:v>
                </c:pt>
                <c:pt idx="1908">
                  <c:v>19.09</c:v>
                </c:pt>
                <c:pt idx="1909">
                  <c:v>19.100000000000001</c:v>
                </c:pt>
                <c:pt idx="1910">
                  <c:v>19.11</c:v>
                </c:pt>
                <c:pt idx="1911">
                  <c:v>19.12</c:v>
                </c:pt>
                <c:pt idx="1912">
                  <c:v>19.13</c:v>
                </c:pt>
                <c:pt idx="1913">
                  <c:v>19.14</c:v>
                </c:pt>
                <c:pt idx="1914">
                  <c:v>19.149999999999999</c:v>
                </c:pt>
                <c:pt idx="1915">
                  <c:v>19.16</c:v>
                </c:pt>
                <c:pt idx="1916">
                  <c:v>19.170000000000002</c:v>
                </c:pt>
                <c:pt idx="1917">
                  <c:v>19.18</c:v>
                </c:pt>
                <c:pt idx="1918">
                  <c:v>19.190000000000001</c:v>
                </c:pt>
                <c:pt idx="1919">
                  <c:v>19.2</c:v>
                </c:pt>
                <c:pt idx="1920">
                  <c:v>19.21</c:v>
                </c:pt>
                <c:pt idx="1921">
                  <c:v>19.22</c:v>
                </c:pt>
                <c:pt idx="1922">
                  <c:v>19.23</c:v>
                </c:pt>
                <c:pt idx="1923">
                  <c:v>19.239999999999998</c:v>
                </c:pt>
                <c:pt idx="1924">
                  <c:v>19.25</c:v>
                </c:pt>
                <c:pt idx="1925">
                  <c:v>19.260000000000002</c:v>
                </c:pt>
                <c:pt idx="1926">
                  <c:v>19.27</c:v>
                </c:pt>
                <c:pt idx="1927">
                  <c:v>19.28</c:v>
                </c:pt>
                <c:pt idx="1928">
                  <c:v>19.29</c:v>
                </c:pt>
                <c:pt idx="1929">
                  <c:v>19.3</c:v>
                </c:pt>
                <c:pt idx="1930">
                  <c:v>19.309999999999999</c:v>
                </c:pt>
                <c:pt idx="1931">
                  <c:v>19.32</c:v>
                </c:pt>
                <c:pt idx="1932">
                  <c:v>19.329999999999998</c:v>
                </c:pt>
                <c:pt idx="1933">
                  <c:v>19.34</c:v>
                </c:pt>
                <c:pt idx="1934">
                  <c:v>19.350000000000001</c:v>
                </c:pt>
                <c:pt idx="1935">
                  <c:v>19.36</c:v>
                </c:pt>
                <c:pt idx="1936">
                  <c:v>19.37</c:v>
                </c:pt>
                <c:pt idx="1937">
                  <c:v>19.38</c:v>
                </c:pt>
                <c:pt idx="1938">
                  <c:v>19.39</c:v>
                </c:pt>
                <c:pt idx="1939">
                  <c:v>19.399999999999999</c:v>
                </c:pt>
                <c:pt idx="1940">
                  <c:v>19.41</c:v>
                </c:pt>
                <c:pt idx="1941">
                  <c:v>19.420000000000002</c:v>
                </c:pt>
                <c:pt idx="1942">
                  <c:v>19.43</c:v>
                </c:pt>
                <c:pt idx="1943">
                  <c:v>19.440000000000001</c:v>
                </c:pt>
                <c:pt idx="1944">
                  <c:v>19.45</c:v>
                </c:pt>
                <c:pt idx="1945">
                  <c:v>19.46</c:v>
                </c:pt>
                <c:pt idx="1946">
                  <c:v>19.47</c:v>
                </c:pt>
                <c:pt idx="1947">
                  <c:v>19.48</c:v>
                </c:pt>
                <c:pt idx="1948">
                  <c:v>19.489999999999998</c:v>
                </c:pt>
                <c:pt idx="1949">
                  <c:v>19.5</c:v>
                </c:pt>
                <c:pt idx="1950">
                  <c:v>19.510000000000002</c:v>
                </c:pt>
                <c:pt idx="1951">
                  <c:v>19.52</c:v>
                </c:pt>
                <c:pt idx="1952">
                  <c:v>19.53</c:v>
                </c:pt>
                <c:pt idx="1953">
                  <c:v>19.54</c:v>
                </c:pt>
                <c:pt idx="1954">
                  <c:v>19.55</c:v>
                </c:pt>
                <c:pt idx="1955">
                  <c:v>19.559999999999999</c:v>
                </c:pt>
                <c:pt idx="1956">
                  <c:v>19.57</c:v>
                </c:pt>
                <c:pt idx="1957">
                  <c:v>19.579999999999998</c:v>
                </c:pt>
                <c:pt idx="1958">
                  <c:v>19.59</c:v>
                </c:pt>
                <c:pt idx="1959">
                  <c:v>19.600000000000001</c:v>
                </c:pt>
                <c:pt idx="1960">
                  <c:v>19.61</c:v>
                </c:pt>
                <c:pt idx="1961">
                  <c:v>19.62</c:v>
                </c:pt>
                <c:pt idx="1962">
                  <c:v>19.63</c:v>
                </c:pt>
                <c:pt idx="1963">
                  <c:v>19.64</c:v>
                </c:pt>
                <c:pt idx="1964">
                  <c:v>19.649999999999999</c:v>
                </c:pt>
                <c:pt idx="1965">
                  <c:v>19.66</c:v>
                </c:pt>
                <c:pt idx="1966">
                  <c:v>19.670000000000002</c:v>
                </c:pt>
                <c:pt idx="1967">
                  <c:v>19.68</c:v>
                </c:pt>
                <c:pt idx="1968">
                  <c:v>19.690000000000001</c:v>
                </c:pt>
                <c:pt idx="1969">
                  <c:v>19.7</c:v>
                </c:pt>
                <c:pt idx="1970">
                  <c:v>19.71</c:v>
                </c:pt>
                <c:pt idx="1971">
                  <c:v>19.72</c:v>
                </c:pt>
                <c:pt idx="1972">
                  <c:v>19.73</c:v>
                </c:pt>
                <c:pt idx="1973">
                  <c:v>19.739999999999998</c:v>
                </c:pt>
                <c:pt idx="1974">
                  <c:v>19.75</c:v>
                </c:pt>
                <c:pt idx="1975">
                  <c:v>19.760000000000002</c:v>
                </c:pt>
                <c:pt idx="1976">
                  <c:v>19.77</c:v>
                </c:pt>
                <c:pt idx="1977">
                  <c:v>19.78</c:v>
                </c:pt>
                <c:pt idx="1978">
                  <c:v>19.79</c:v>
                </c:pt>
                <c:pt idx="1979">
                  <c:v>19.8</c:v>
                </c:pt>
                <c:pt idx="1980">
                  <c:v>19.809999999999999</c:v>
                </c:pt>
                <c:pt idx="1981">
                  <c:v>19.82</c:v>
                </c:pt>
                <c:pt idx="1982">
                  <c:v>19.829999999999998</c:v>
                </c:pt>
                <c:pt idx="1983">
                  <c:v>19.84</c:v>
                </c:pt>
                <c:pt idx="1984">
                  <c:v>19.850000000000001</c:v>
                </c:pt>
                <c:pt idx="1985">
                  <c:v>19.86</c:v>
                </c:pt>
                <c:pt idx="1986">
                  <c:v>19.87</c:v>
                </c:pt>
                <c:pt idx="1987">
                  <c:v>19.88</c:v>
                </c:pt>
                <c:pt idx="1988">
                  <c:v>19.89</c:v>
                </c:pt>
                <c:pt idx="1989">
                  <c:v>19.899999999999999</c:v>
                </c:pt>
                <c:pt idx="1990">
                  <c:v>19.91</c:v>
                </c:pt>
                <c:pt idx="1991">
                  <c:v>19.920000000000002</c:v>
                </c:pt>
                <c:pt idx="1992">
                  <c:v>19.93</c:v>
                </c:pt>
                <c:pt idx="1993">
                  <c:v>19.940000000000001</c:v>
                </c:pt>
                <c:pt idx="1994">
                  <c:v>19.95</c:v>
                </c:pt>
                <c:pt idx="1995">
                  <c:v>19.96</c:v>
                </c:pt>
                <c:pt idx="1996">
                  <c:v>19.97</c:v>
                </c:pt>
                <c:pt idx="1997">
                  <c:v>19.98</c:v>
                </c:pt>
                <c:pt idx="1998">
                  <c:v>19.989999999999998</c:v>
                </c:pt>
                <c:pt idx="1999">
                  <c:v>20</c:v>
                </c:pt>
              </c:numCache>
            </c:numRef>
          </c:xVal>
          <c:yVal>
            <c:numRef>
              <c:f>Hárok1!$G$21:$G$2020</c:f>
              <c:numCache>
                <c:formatCode>General</c:formatCode>
                <c:ptCount val="2000"/>
                <c:pt idx="0">
                  <c:v>0.49750934384736406</c:v>
                </c:pt>
                <c:pt idx="1">
                  <c:v>0.99007450310635881</c:v>
                </c:pt>
                <c:pt idx="2">
                  <c:v>1.4777506172687473</c:v>
                </c:pt>
                <c:pt idx="3">
                  <c:v>1.9605920988138417</c:v>
                </c:pt>
                <c:pt idx="4">
                  <c:v>2.4386526444139611</c:v>
                </c:pt>
                <c:pt idx="5">
                  <c:v>2.9119852459414206</c:v>
                </c:pt>
                <c:pt idx="6">
                  <c:v>3.380642201281022</c:v>
                </c:pt>
                <c:pt idx="7">
                  <c:v>3.8446751249519417</c:v>
                </c:pt>
                <c:pt idx="8">
                  <c:v>4.3041349585428108</c:v>
                </c:pt>
                <c:pt idx="9">
                  <c:v>4.7590719809637125</c:v>
                </c:pt>
                <c:pt idx="10">
                  <c:v>5.2095358185187157</c:v>
                </c:pt>
                <c:pt idx="11">
                  <c:v>5.6555754548025261</c:v>
                </c:pt>
                <c:pt idx="12">
                  <c:v>6.0972392404246962</c:v>
                </c:pt>
                <c:pt idx="13">
                  <c:v>6.5345749025648212</c:v>
                </c:pt>
                <c:pt idx="14">
                  <c:v>6.9676295543620261</c:v>
                </c:pt>
                <c:pt idx="15">
                  <c:v>7.3964497041420127</c:v>
                </c:pt>
                <c:pt idx="16">
                  <c:v>7.8210812644848149</c:v>
                </c:pt>
                <c:pt idx="17">
                  <c:v>8.241569561136421</c:v>
                </c:pt>
                <c:pt idx="18">
                  <c:v>8.6579593417672491</c:v>
                </c:pt>
                <c:pt idx="19">
                  <c:v>9.0702947845804989</c:v>
                </c:pt>
                <c:pt idx="20">
                  <c:v>9.4786195067732635</c:v>
                </c:pt>
                <c:pt idx="21">
                  <c:v>9.882976572853261</c:v>
                </c:pt>
                <c:pt idx="22">
                  <c:v>10.283408502813964</c:v>
                </c:pt>
                <c:pt idx="23">
                  <c:v>10.67995728017088</c:v>
                </c:pt>
                <c:pt idx="24">
                  <c:v>11.072664359861591</c:v>
                </c:pt>
                <c:pt idx="25">
                  <c:v>11.461570676012254</c:v>
                </c:pt>
                <c:pt idx="26">
                  <c:v>11.846716649573024</c:v>
                </c:pt>
                <c:pt idx="27">
                  <c:v>12.228142195824963</c:v>
                </c:pt>
                <c:pt idx="28">
                  <c:v>12.605886731760856</c:v>
                </c:pt>
                <c:pt idx="29">
                  <c:v>12.979989183342346</c:v>
                </c:pt>
                <c:pt idx="30">
                  <c:v>13.350487992635699</c:v>
                </c:pt>
                <c:pt idx="31">
                  <c:v>13.717421124828531</c:v>
                </c:pt>
                <c:pt idx="32">
                  <c:v>14.080826075129742</c:v>
                </c:pt>
                <c:pt idx="33">
                  <c:v>14.440739875554801</c:v>
                </c:pt>
                <c:pt idx="34">
                  <c:v>14.797199101598627</c:v>
                </c:pt>
                <c:pt idx="35">
                  <c:v>15.150239878798082</c:v>
                </c:pt>
                <c:pt idx="36">
                  <c:v>15.499897889186204</c:v>
                </c:pt>
                <c:pt idx="37">
                  <c:v>15.846208377640165</c:v>
                </c:pt>
                <c:pt idx="38">
                  <c:v>16.189206158124957</c:v>
                </c:pt>
                <c:pt idx="39">
                  <c:v>16.528925619834713</c:v>
                </c:pt>
                <c:pt idx="40">
                  <c:v>16.865400733233582</c:v>
                </c:pt>
                <c:pt idx="41">
                  <c:v>17.198665055998035</c:v>
                </c:pt>
                <c:pt idx="42">
                  <c:v>17.528751738862365</c:v>
                </c:pt>
                <c:pt idx="43">
                  <c:v>17.855693531369209</c:v>
                </c:pt>
                <c:pt idx="44">
                  <c:v>18.179522787526828</c:v>
                </c:pt>
                <c:pt idx="45">
                  <c:v>18.500271471374852</c:v>
                </c:pt>
                <c:pt idx="46">
                  <c:v>18.81797116246015</c:v>
                </c:pt>
                <c:pt idx="47">
                  <c:v>19.132653061224492</c:v>
                </c:pt>
                <c:pt idx="48">
                  <c:v>19.444347994305584</c:v>
                </c:pt>
                <c:pt idx="49">
                  <c:v>19.753086419753085</c:v>
                </c:pt>
                <c:pt idx="50">
                  <c:v>20.058898432161101</c:v>
                </c:pt>
                <c:pt idx="51">
                  <c:v>20.361813767718694</c:v>
                </c:pt>
                <c:pt idx="52">
                  <c:v>20.661861809179907</c:v>
                </c:pt>
                <c:pt idx="53">
                  <c:v>20.959071590754721</c:v>
                </c:pt>
                <c:pt idx="54">
                  <c:v>21.253471802922355</c:v>
                </c:pt>
                <c:pt idx="55">
                  <c:v>21.54509079716836</c:v>
                </c:pt>
                <c:pt idx="56">
                  <c:v>21.833956590646828</c:v>
                </c:pt>
                <c:pt idx="57">
                  <c:v>22.120096870769054</c:v>
                </c:pt>
                <c:pt idx="58">
                  <c:v>22.403538999719956</c:v>
                </c:pt>
                <c:pt idx="59">
                  <c:v>22.684310018903592</c:v>
                </c:pt>
                <c:pt idx="60">
                  <c:v>22.962436653318967</c:v>
                </c:pt>
                <c:pt idx="61">
                  <c:v>23.237945315867393</c:v>
                </c:pt>
                <c:pt idx="62">
                  <c:v>23.510862111592626</c:v>
                </c:pt>
                <c:pt idx="63">
                  <c:v>23.781212841854931</c:v>
                </c:pt>
                <c:pt idx="64">
                  <c:v>24.04902300844028</c:v>
                </c:pt>
                <c:pt idx="65">
                  <c:v>24.314317817605776</c:v>
                </c:pt>
                <c:pt idx="66">
                  <c:v>24.577122184062468</c:v>
                </c:pt>
                <c:pt idx="67">
                  <c:v>24.837460734896631</c:v>
                </c:pt>
                <c:pt idx="68">
                  <c:v>25.095357813430564</c:v>
                </c:pt>
                <c:pt idx="69">
                  <c:v>25.350837483023994</c:v>
                </c:pt>
                <c:pt idx="70">
                  <c:v>25.603923530817116</c:v>
                </c:pt>
                <c:pt idx="71">
                  <c:v>25.85463947141626</c:v>
                </c:pt>
                <c:pt idx="72">
                  <c:v>26.103008550523175</c:v>
                </c:pt>
                <c:pt idx="73">
                  <c:v>26.349053748508965</c:v>
                </c:pt>
                <c:pt idx="74">
                  <c:v>26.592797783933516</c:v>
                </c:pt>
                <c:pt idx="75">
                  <c:v>26.834263117011513</c:v>
                </c:pt>
                <c:pt idx="76">
                  <c:v>27.073471953025766</c:v>
                </c:pt>
                <c:pt idx="77">
                  <c:v>27.310446245688979</c:v>
                </c:pt>
                <c:pt idx="78">
                  <c:v>27.545207700454583</c:v>
                </c:pt>
                <c:pt idx="79">
                  <c:v>27.777777777777779</c:v>
                </c:pt>
                <c:pt idx="80">
                  <c:v>28.008177696327387</c:v>
                </c:pt>
                <c:pt idx="81">
                  <c:v>28.236428436149517</c:v>
                </c:pt>
                <c:pt idx="82">
                  <c:v>28.462550741783794</c:v>
                </c:pt>
                <c:pt idx="83">
                  <c:v>28.686565125332969</c:v>
                </c:pt>
                <c:pt idx="84">
                  <c:v>28.90849186948666</c:v>
                </c:pt>
                <c:pt idx="85">
                  <c:v>29.128351030500095</c:v>
                </c:pt>
                <c:pt idx="86">
                  <c:v>29.346162441128481</c:v>
                </c:pt>
                <c:pt idx="87">
                  <c:v>29.561945713517872</c:v>
                </c:pt>
                <c:pt idx="88">
                  <c:v>29.775720242053183</c:v>
                </c:pt>
                <c:pt idx="89">
                  <c:v>29.987505206164101</c:v>
                </c:pt>
                <c:pt idx="90">
                  <c:v>30.197319573089541</c:v>
                </c:pt>
                <c:pt idx="91">
                  <c:v>30.40518210060149</c:v>
                </c:pt>
                <c:pt idx="92">
                  <c:v>30.611111339688705</c:v>
                </c:pt>
                <c:pt idx="93">
                  <c:v>30.815125637201071</c:v>
                </c:pt>
                <c:pt idx="94">
                  <c:v>31.017243138455264</c:v>
                </c:pt>
                <c:pt idx="95">
                  <c:v>31.217481789802289</c:v>
                </c:pt>
                <c:pt idx="96">
                  <c:v>31.41585934115761</c:v>
                </c:pt>
                <c:pt idx="97">
                  <c:v>31.612393348494379</c:v>
                </c:pt>
                <c:pt idx="98">
                  <c:v>31.807101176300495</c:v>
                </c:pt>
                <c:pt idx="99">
                  <c:v>32</c:v>
                </c:pt>
                <c:pt idx="100">
                  <c:v>32.191106808339413</c:v>
                </c:pt>
                <c:pt idx="101">
                  <c:v>32.380438405739589</c:v>
                </c:pt>
                <c:pt idx="102">
                  <c:v>32.568011414613714</c:v>
                </c:pt>
                <c:pt idx="103">
                  <c:v>32.753842277651799</c:v>
                </c:pt>
                <c:pt idx="104">
                  <c:v>32.937947260072541</c:v>
                </c:pt>
                <c:pt idx="105">
                  <c:v>33.12034245184271</c:v>
                </c:pt>
                <c:pt idx="106">
                  <c:v>33.30104376986489</c:v>
                </c:pt>
                <c:pt idx="107">
                  <c:v>33.480066960133918</c:v>
                </c:pt>
                <c:pt idx="108">
                  <c:v>33.657427599862594</c:v>
                </c:pt>
                <c:pt idx="109">
                  <c:v>33.833141099577091</c:v>
                </c:pt>
                <c:pt idx="110">
                  <c:v>34.007222705182663</c:v>
                </c:pt>
                <c:pt idx="111">
                  <c:v>34.1796875</c:v>
                </c:pt>
                <c:pt idx="112">
                  <c:v>34.350550406772832</c:v>
                </c:pt>
                <c:pt idx="113">
                  <c:v>34.519826189647077</c:v>
                </c:pt>
                <c:pt idx="114">
                  <c:v>34.687529456122157</c:v>
                </c:pt>
                <c:pt idx="115">
                  <c:v>34.853674658974818</c:v>
                </c:pt>
                <c:pt idx="116">
                  <c:v>35.01827609815593</c:v>
                </c:pt>
                <c:pt idx="117">
                  <c:v>35.181347922660663</c:v>
                </c:pt>
                <c:pt idx="118">
                  <c:v>35.342904132372539</c:v>
                </c:pt>
                <c:pt idx="119">
                  <c:v>35.502958579881657</c:v>
                </c:pt>
                <c:pt idx="120">
                  <c:v>35.661524972277583</c:v>
                </c:pt>
                <c:pt idx="121">
                  <c:v>35.81861687291731</c:v>
                </c:pt>
                <c:pt idx="122">
                  <c:v>35.974247703168587</c:v>
                </c:pt>
                <c:pt idx="123">
                  <c:v>36.128430744129133</c:v>
                </c:pt>
                <c:pt idx="124">
                  <c:v>36.281179138321995</c:v>
                </c:pt>
                <c:pt idx="125">
                  <c:v>36.432505891367519</c:v>
                </c:pt>
                <c:pt idx="126">
                  <c:v>36.582423873632209</c:v>
                </c:pt>
                <c:pt idx="127">
                  <c:v>36.730945821854917</c:v>
                </c:pt>
                <c:pt idx="128">
                  <c:v>36.878084340750647</c:v>
                </c:pt>
                <c:pt idx="129">
                  <c:v>37.023851904592377</c:v>
                </c:pt>
                <c:pt idx="130">
                  <c:v>37.168260858771248</c:v>
                </c:pt>
                <c:pt idx="131">
                  <c:v>37.311323421335295</c:v>
                </c:pt>
                <c:pt idx="132">
                  <c:v>37.453051684507315</c:v>
                </c:pt>
                <c:pt idx="133">
                  <c:v>37.593457616182022</c:v>
                </c:pt>
                <c:pt idx="134">
                  <c:v>37.73255306140274</c:v>
                </c:pt>
                <c:pt idx="135">
                  <c:v>37.870349743818224</c:v>
                </c:pt>
                <c:pt idx="136">
                  <c:v>38.006859267119559</c:v>
                </c:pt>
                <c:pt idx="137">
                  <c:v>38.142093116457765</c:v>
                </c:pt>
                <c:pt idx="138">
                  <c:v>38.276062659842147</c:v>
                </c:pt>
                <c:pt idx="139">
                  <c:v>38.408779149519887</c:v>
                </c:pt>
                <c:pt idx="140">
                  <c:v>38.540253723337017</c:v>
                </c:pt>
                <c:pt idx="141">
                  <c:v>38.670497406081076</c:v>
                </c:pt>
                <c:pt idx="142">
                  <c:v>38.79952111080587</c:v>
                </c:pt>
                <c:pt idx="143">
                  <c:v>38.927335640138409</c:v>
                </c:pt>
                <c:pt idx="144">
                  <c:v>39.053951687568386</c:v>
                </c:pt>
                <c:pt idx="145">
                  <c:v>39.1793798387205</c:v>
                </c:pt>
                <c:pt idx="146">
                  <c:v>39.303630572609777</c:v>
                </c:pt>
                <c:pt idx="147">
                  <c:v>39.426714262880282</c:v>
                </c:pt>
                <c:pt idx="148">
                  <c:v>39.548641179027278</c:v>
                </c:pt>
                <c:pt idx="149">
                  <c:v>39.669421487603309</c:v>
                </c:pt>
                <c:pt idx="150">
                  <c:v>39.789065253408261</c:v>
                </c:pt>
                <c:pt idx="151">
                  <c:v>39.907582440663731</c:v>
                </c:pt>
                <c:pt idx="152">
                  <c:v>40.024982914171915</c:v>
                </c:pt>
                <c:pt idx="153">
                  <c:v>40.141276440459279</c:v>
                </c:pt>
                <c:pt idx="154">
                  <c:v>40.25647268890512</c:v>
                </c:pt>
                <c:pt idx="155">
                  <c:v>40.370581232855436</c:v>
                </c:pt>
                <c:pt idx="156">
                  <c:v>40.483611550722159</c:v>
                </c:pt>
                <c:pt idx="157">
                  <c:v>40.595573027067992</c:v>
                </c:pt>
                <c:pt idx="158">
                  <c:v>40.70647495367718</c:v>
                </c:pt>
                <c:pt idx="159">
                  <c:v>40.816326530612244</c:v>
                </c:pt>
                <c:pt idx="160">
                  <c:v>40.925136867257031</c:v>
                </c:pt>
                <c:pt idx="161">
                  <c:v>41.032914983346203</c:v>
                </c:pt>
                <c:pt idx="162">
                  <c:v>41.13966980998142</c:v>
                </c:pt>
                <c:pt idx="163">
                  <c:v>41.245410190634274</c:v>
                </c:pt>
                <c:pt idx="164">
                  <c:v>41.350144882136426</c:v>
                </c:pt>
                <c:pt idx="165">
                  <c:v>41.453882555656826</c:v>
                </c:pt>
                <c:pt idx="166">
                  <c:v>41.556631797666483</c:v>
                </c:pt>
                <c:pt idx="167">
                  <c:v>41.658401110890694</c:v>
                </c:pt>
                <c:pt idx="168">
                  <c:v>41.759198915249222</c:v>
                </c:pt>
                <c:pt idx="169">
                  <c:v>41.859033548784247</c:v>
                </c:pt>
                <c:pt idx="170">
                  <c:v>41.957913268576647</c:v>
                </c:pt>
                <c:pt idx="171">
                  <c:v>42.055846251650443</c:v>
                </c:pt>
                <c:pt idx="172">
                  <c:v>42.152840595865726</c:v>
                </c:pt>
                <c:pt idx="173">
                  <c:v>42.2489043208003</c:v>
                </c:pt>
                <c:pt idx="174">
                  <c:v>42.344045368620037</c:v>
                </c:pt>
                <c:pt idx="175">
                  <c:v>42.438271604938272</c:v>
                </c:pt>
                <c:pt idx="176">
                  <c:v>42.531590819664245</c:v>
                </c:pt>
                <c:pt idx="177">
                  <c:v>42.624010727840904</c:v>
                </c:pt>
                <c:pt idx="178">
                  <c:v>42.715538970471989</c:v>
                </c:pt>
                <c:pt idx="179">
                  <c:v>42.806183115338882</c:v>
                </c:pt>
                <c:pt idx="180">
                  <c:v>42.895950657807028</c:v>
                </c:pt>
                <c:pt idx="181">
                  <c:v>42.984849021622324</c:v>
                </c:pt>
                <c:pt idx="182">
                  <c:v>43.072885559697433</c:v>
                </c:pt>
                <c:pt idx="183">
                  <c:v>43.16006755488835</c:v>
                </c:pt>
                <c:pt idx="184">
                  <c:v>43.246402220761198</c:v>
                </c:pt>
                <c:pt idx="185">
                  <c:v>43.331896702349468</c:v>
                </c:pt>
                <c:pt idx="186">
                  <c:v>43.416558076901865</c:v>
                </c:pt>
                <c:pt idx="187">
                  <c:v>43.500393354620762</c:v>
                </c:pt>
                <c:pt idx="188">
                  <c:v>43.58340947939157</c:v>
                </c:pt>
                <c:pt idx="189">
                  <c:v>43.66561332950301</c:v>
                </c:pt>
                <c:pt idx="190">
                  <c:v>43.747011718358571</c:v>
                </c:pt>
                <c:pt idx="191">
                  <c:v>43.827611395178963</c:v>
                </c:pt>
                <c:pt idx="192">
                  <c:v>43.90741904569613</c:v>
                </c:pt>
                <c:pt idx="193">
                  <c:v>43.986441292838599</c:v>
                </c:pt>
                <c:pt idx="194">
                  <c:v>44.064684697408374</c:v>
                </c:pt>
                <c:pt idx="195">
                  <c:v>44.142155758749595</c:v>
                </c:pt>
                <c:pt idx="196">
                  <c:v>44.218860915408982</c:v>
                </c:pt>
                <c:pt idx="197">
                  <c:v>44.29480654578807</c:v>
                </c:pt>
                <c:pt idx="198">
                  <c:v>44.369998968787712</c:v>
                </c:pt>
                <c:pt idx="199">
                  <c:v>44.444444444444443</c:v>
                </c:pt>
                <c:pt idx="200">
                  <c:v>44.518149174559319</c:v>
                </c:pt>
                <c:pt idx="201">
                  <c:v>44.591119303318948</c:v>
                </c:pt>
                <c:pt idx="202">
                  <c:v>44.663360917909067</c:v>
                </c:pt>
                <c:pt idx="203">
                  <c:v>44.734880049120655</c:v>
                </c:pt>
                <c:pt idx="204">
                  <c:v>44.805682671948631</c:v>
                </c:pt>
                <c:pt idx="205">
                  <c:v>44.875774706183485</c:v>
                </c:pt>
                <c:pt idx="206">
                  <c:v>44.945162016995567</c:v>
                </c:pt>
                <c:pt idx="207">
                  <c:v>45.013850415512465</c:v>
                </c:pt>
                <c:pt idx="208">
                  <c:v>45.081845659389401</c:v>
                </c:pt>
                <c:pt idx="209">
                  <c:v>45.149153453372747</c:v>
                </c:pt>
                <c:pt idx="210">
                  <c:v>45.215779449856832</c:v>
                </c:pt>
                <c:pt idx="211">
                  <c:v>45.281729249433972</c:v>
                </c:pt>
                <c:pt idx="212">
                  <c:v>45.347008401438124</c:v>
                </c:pt>
                <c:pt idx="213">
                  <c:v>45.41162240448174</c:v>
                </c:pt>
                <c:pt idx="214">
                  <c:v>45.475576706986573</c:v>
                </c:pt>
                <c:pt idx="215">
                  <c:v>45.538876707707878</c:v>
                </c:pt>
                <c:pt idx="216">
                  <c:v>45.60152775625248</c:v>
                </c:pt>
                <c:pt idx="217">
                  <c:v>45.663535153590772</c:v>
                </c:pt>
                <c:pt idx="218">
                  <c:v>45.724904152562502</c:v>
                </c:pt>
                <c:pt idx="219">
                  <c:v>45.785639958376699</c:v>
                </c:pt>
                <c:pt idx="220">
                  <c:v>45.845747729105568</c:v>
                </c:pt>
                <c:pt idx="221">
                  <c:v>45.905232576172708</c:v>
                </c:pt>
                <c:pt idx="222">
                  <c:v>45.964099564835401</c:v>
                </c:pt>
                <c:pt idx="223">
                  <c:v>46.022353714661406</c:v>
                </c:pt>
                <c:pt idx="224">
                  <c:v>46.08</c:v>
                </c:pt>
                <c:pt idx="225">
                  <c:v>46.137043350447591</c:v>
                </c:pt>
                <c:pt idx="226">
                  <c:v>46.193488651307838</c:v>
                </c:pt>
                <c:pt idx="227">
                  <c:v>46.249340744046407</c:v>
                </c:pt>
                <c:pt idx="228">
                  <c:v>46.304604426740411</c:v>
                </c:pt>
                <c:pt idx="229">
                  <c:v>46.359284454522545</c:v>
                </c:pt>
                <c:pt idx="230">
                  <c:v>46.413385540020236</c:v>
                </c:pt>
                <c:pt idx="231">
                  <c:v>46.466912353789454</c:v>
                </c:pt>
                <c:pt idx="232">
                  <c:v>46.519869524743633</c:v>
                </c:pt>
                <c:pt idx="233">
                  <c:v>46.57226164057758</c:v>
                </c:pt>
                <c:pt idx="234">
                  <c:v>46.62409324818649</c:v>
                </c:pt>
                <c:pt idx="235">
                  <c:v>46.675368854080141</c:v>
                </c:pt>
                <c:pt idx="236">
                  <c:v>46.726092924792184</c:v>
                </c:pt>
                <c:pt idx="237">
                  <c:v>46.776269887284919</c:v>
                </c:pt>
                <c:pt idx="238">
                  <c:v>46.825904129349212</c:v>
                </c:pt>
                <c:pt idx="239">
                  <c:v>46.875</c:v>
                </c:pt>
                <c:pt idx="240">
                  <c:v>46.923561809867095</c:v>
                </c:pt>
                <c:pt idx="241">
                  <c:v>46.9715938315816</c:v>
                </c:pt>
                <c:pt idx="242">
                  <c:v>47.019100300157945</c:v>
                </c:pt>
                <c:pt idx="243">
                  <c:v>47.066085413371404</c:v>
                </c:pt>
                <c:pt idx="244">
                  <c:v>47.11255333213149</c:v>
                </c:pt>
                <c:pt idx="245">
                  <c:v>47.158508180850959</c:v>
                </c:pt>
                <c:pt idx="246">
                  <c:v>47.203954047810733</c:v>
                </c:pt>
                <c:pt idx="247">
                  <c:v>47.248894985520501</c:v>
                </c:pt>
                <c:pt idx="248">
                  <c:v>47.29333501107547</c:v>
                </c:pt>
                <c:pt idx="249">
                  <c:v>47.337278106508876</c:v>
                </c:pt>
                <c:pt idx="250">
                  <c:v>47.380728219140586</c:v>
                </c:pt>
                <c:pt idx="251">
                  <c:v>47.423689261921787</c:v>
                </c:pt>
                <c:pt idx="252">
                  <c:v>47.466165113775745</c:v>
                </c:pt>
                <c:pt idx="253">
                  <c:v>47.508159619934723</c:v>
                </c:pt>
                <c:pt idx="254">
                  <c:v>47.549676592273165</c:v>
                </c:pt>
                <c:pt idx="255">
                  <c:v>47.590719809637115</c:v>
                </c:pt>
                <c:pt idx="256">
                  <c:v>47.631293018169849</c:v>
                </c:pt>
                <c:pt idx="257">
                  <c:v>47.671399931634035</c:v>
                </c:pt>
                <c:pt idx="258">
                  <c:v>47.711044231730149</c:v>
                </c:pt>
                <c:pt idx="259">
                  <c:v>47.750229568411385</c:v>
                </c:pt>
                <c:pt idx="260">
                  <c:v>47.788959560195096</c:v>
                </c:pt>
                <c:pt idx="261">
                  <c:v>47.827237794470655</c:v>
                </c:pt>
                <c:pt idx="262">
                  <c:v>47.865067827804054</c:v>
                </c:pt>
                <c:pt idx="263">
                  <c:v>47.90245318623893</c:v>
                </c:pt>
                <c:pt idx="264">
                  <c:v>47.939397365594438</c:v>
                </c:pt>
                <c:pt idx="265">
                  <c:v>47.975903831759688</c:v>
                </c:pt>
                <c:pt idx="266">
                  <c:v>48.01197602098501</c:v>
                </c:pt>
                <c:pt idx="267">
                  <c:v>48.047617340169964</c:v>
                </c:pt>
                <c:pt idx="268">
                  <c:v>48.082831167148171</c:v>
                </c:pt>
                <c:pt idx="269">
                  <c:v>48.117620850969033</c:v>
                </c:pt>
                <c:pt idx="270">
                  <c:v>48.151989712176366</c:v>
                </c:pt>
                <c:pt idx="271">
                  <c:v>48.185941043083901</c:v>
                </c:pt>
                <c:pt idx="272">
                  <c:v>48.219478108047838</c:v>
                </c:pt>
                <c:pt idx="273">
                  <c:v>48.252604143736406</c:v>
                </c:pt>
                <c:pt idx="274">
                  <c:v>48.285322359396432</c:v>
                </c:pt>
                <c:pt idx="275">
                  <c:v>48.317635937117053</c:v>
                </c:pt>
                <c:pt idx="276">
                  <c:v>48.349548032090489</c:v>
                </c:pt>
                <c:pt idx="277">
                  <c:v>48.381061772870062</c:v>
                </c:pt>
                <c:pt idx="278">
                  <c:v>48.412180261625316</c:v>
                </c:pt>
                <c:pt idx="279">
                  <c:v>48.44290657439447</c:v>
                </c:pt>
                <c:pt idx="280">
                  <c:v>48.473243761333961</c:v>
                </c:pt>
                <c:pt idx="281">
                  <c:v>48.503194846965542</c:v>
                </c:pt>
                <c:pt idx="282">
                  <c:v>48.532762830420438</c:v>
                </c:pt>
                <c:pt idx="283">
                  <c:v>48.561950685681062</c:v>
                </c:pt>
                <c:pt idx="284">
                  <c:v>48.590761361820022</c:v>
                </c:pt>
                <c:pt idx="285">
                  <c:v>48.619197783236579</c:v>
                </c:pt>
                <c:pt idx="286">
                  <c:v>48.647262849890566</c:v>
                </c:pt>
                <c:pt idx="287">
                  <c:v>48.674959437533808</c:v>
                </c:pt>
                <c:pt idx="288">
                  <c:v>48.702290397938995</c:v>
                </c:pt>
                <c:pt idx="289">
                  <c:v>48.729258559126237</c:v>
                </c:pt>
                <c:pt idx="290">
                  <c:v>48.755866725586984</c:v>
                </c:pt>
                <c:pt idx="291">
                  <c:v>48.782117678505806</c:v>
                </c:pt>
                <c:pt idx="292">
                  <c:v>48.808014175979544</c:v>
                </c:pt>
                <c:pt idx="293">
                  <c:v>48.833558953234395</c:v>
                </c:pt>
                <c:pt idx="294">
                  <c:v>48.85875472284043</c:v>
                </c:pt>
                <c:pt idx="295">
                  <c:v>48.883604174924031</c:v>
                </c:pt>
                <c:pt idx="296">
                  <c:v>48.908109977377933</c:v>
                </c:pt>
                <c:pt idx="297">
                  <c:v>48.932274776069164</c:v>
                </c:pt>
                <c:pt idx="298">
                  <c:v>48.956101195044624</c:v>
                </c:pt>
                <c:pt idx="299">
                  <c:v>48.979591836734691</c:v>
                </c:pt>
                <c:pt idx="300">
                  <c:v>49.002749282154497</c:v>
                </c:pt>
                <c:pt idx="301">
                  <c:v>49.025576091103154</c:v>
                </c:pt>
                <c:pt idx="302">
                  <c:v>49.048074802360951</c:v>
                </c:pt>
                <c:pt idx="303">
                  <c:v>49.070247933884296</c:v>
                </c:pt>
                <c:pt idx="304">
                  <c:v>49.092097982998844</c:v>
                </c:pt>
                <c:pt idx="305">
                  <c:v>49.113627426590369</c:v>
                </c:pt>
                <c:pt idx="306">
                  <c:v>49.134838721293832</c:v>
                </c:pt>
                <c:pt idx="307">
                  <c:v>49.155734303680291</c:v>
                </c:pt>
                <c:pt idx="308">
                  <c:v>49.176316590442056</c:v>
                </c:pt>
                <c:pt idx="309">
                  <c:v>49.196587978575685</c:v>
                </c:pt>
                <c:pt idx="310">
                  <c:v>49.216550845563297</c:v>
                </c:pt>
                <c:pt idx="311">
                  <c:v>49.236207549551821</c:v>
                </c:pt>
                <c:pt idx="312">
                  <c:v>49.255560429530526</c:v>
                </c:pt>
                <c:pt idx="313">
                  <c:v>49.27461180550651</c:v>
                </c:pt>
                <c:pt idx="314">
                  <c:v>49.293363978678663</c:v>
                </c:pt>
                <c:pt idx="315">
                  <c:v>49.311819231609498</c:v>
                </c:pt>
                <c:pt idx="316">
                  <c:v>49.32997982839548</c:v>
                </c:pt>
                <c:pt idx="317">
                  <c:v>49.347848014835392</c:v>
                </c:pt>
                <c:pt idx="318">
                  <c:v>49.365426018597148</c:v>
                </c:pt>
                <c:pt idx="319">
                  <c:v>49.382716049382722</c:v>
                </c:pt>
                <c:pt idx="320">
                  <c:v>49.399720299091449</c:v>
                </c:pt>
                <c:pt idx="321">
                  <c:v>49.416440941981719</c:v>
                </c:pt>
                <c:pt idx="322">
                  <c:v>49.43288013483086</c:v>
                </c:pt>
                <c:pt idx="323">
                  <c:v>49.449040017093495</c:v>
                </c:pt>
                <c:pt idx="324">
                  <c:v>49.464922711058264</c:v>
                </c:pt>
                <c:pt idx="325">
                  <c:v>49.480530322002899</c:v>
                </c:pt>
                <c:pt idx="326">
                  <c:v>49.495864938347758</c:v>
                </c:pt>
                <c:pt idx="327">
                  <c:v>49.510928631807758</c:v>
                </c:pt>
                <c:pt idx="328">
                  <c:v>49.525723457542796</c:v>
                </c:pt>
                <c:pt idx="329">
                  <c:v>49.540251454306627</c:v>
                </c:pt>
                <c:pt idx="330">
                  <c:v>49.554514644594192</c:v>
                </c:pt>
                <c:pt idx="331">
                  <c:v>49.568515034787545</c:v>
                </c:pt>
                <c:pt idx="332">
                  <c:v>49.582254615300144</c:v>
                </c:pt>
                <c:pt idx="333">
                  <c:v>49.595735360719885</c:v>
                </c:pt>
                <c:pt idx="334">
                  <c:v>49.608959229950486</c:v>
                </c:pt>
                <c:pt idx="335">
                  <c:v>49.621928166351609</c:v>
                </c:pt>
                <c:pt idx="336">
                  <c:v>49.634644097877455</c:v>
                </c:pt>
                <c:pt idx="337">
                  <c:v>49.647108937214036</c:v>
                </c:pt>
                <c:pt idx="338">
                  <c:v>49.659324581914994</c:v>
                </c:pt>
                <c:pt idx="339">
                  <c:v>49.67129291453616</c:v>
                </c:pt>
                <c:pt idx="340">
                  <c:v>49.683015802768622</c:v>
                </c:pt>
                <c:pt idx="341">
                  <c:v>49.694495099570624</c:v>
                </c:pt>
                <c:pt idx="342">
                  <c:v>49.705732643297964</c:v>
                </c:pt>
                <c:pt idx="343">
                  <c:v>49.716730257833277</c:v>
                </c:pt>
                <c:pt idx="344">
                  <c:v>49.727489752713844</c:v>
                </c:pt>
                <c:pt idx="345">
                  <c:v>49.738012923258268</c:v>
                </c:pt>
                <c:pt idx="346">
                  <c:v>49.748301550691828</c:v>
                </c:pt>
                <c:pt idx="347">
                  <c:v>49.758357402270583</c:v>
                </c:pt>
                <c:pt idx="348">
                  <c:v>49.768182231404218</c:v>
                </c:pt>
                <c:pt idx="349">
                  <c:v>49.777777777777779</c:v>
                </c:pt>
                <c:pt idx="350">
                  <c:v>49.787145767472047</c:v>
                </c:pt>
                <c:pt idx="351">
                  <c:v>49.79628791308285</c:v>
                </c:pt>
                <c:pt idx="352">
                  <c:v>49.80520591383911</c:v>
                </c:pt>
                <c:pt idx="353">
                  <c:v>49.813901455719808</c:v>
                </c:pt>
                <c:pt idx="354">
                  <c:v>49.822376211569669</c:v>
                </c:pt>
                <c:pt idx="355">
                  <c:v>49.830631841213851</c:v>
                </c:pt>
                <c:pt idx="356">
                  <c:v>49.838669991571408</c:v>
                </c:pt>
                <c:pt idx="357">
                  <c:v>49.846492296767636</c:v>
                </c:pt>
                <c:pt idx="358">
                  <c:v>49.85410037824542</c:v>
                </c:pt>
                <c:pt idx="359">
                  <c:v>49.86149584487535</c:v>
                </c:pt>
                <c:pt idx="360">
                  <c:v>49.868680293064841</c:v>
                </c:pt>
                <c:pt idx="361">
                  <c:v>49.875655306866165</c:v>
                </c:pt>
                <c:pt idx="362">
                  <c:v>49.882422458083482</c:v>
                </c:pt>
                <c:pt idx="363">
                  <c:v>49.888983306378655</c:v>
                </c:pt>
                <c:pt idx="364">
                  <c:v>49.895339399376304</c:v>
                </c:pt>
                <c:pt idx="365">
                  <c:v>49.901492272767555</c:v>
                </c:pt>
                <c:pt idx="366">
                  <c:v>49.907443450412977</c:v>
                </c:pt>
                <c:pt idx="367">
                  <c:v>49.913194444444443</c:v>
                </c:pt>
                <c:pt idx="368">
                  <c:v>49.918746755366016</c:v>
                </c:pt>
                <c:pt idx="369">
                  <c:v>49.92410187215382</c:v>
                </c:pt>
                <c:pt idx="370">
                  <c:v>49.929261272355028</c:v>
                </c:pt>
                <c:pt idx="371">
                  <c:v>49.934226422185823</c:v>
                </c:pt>
                <c:pt idx="372">
                  <c:v>49.938998776628409</c:v>
                </c:pt>
                <c:pt idx="373">
                  <c:v>49.943579779527134</c:v>
                </c:pt>
                <c:pt idx="374">
                  <c:v>49.947970863683665</c:v>
                </c:pt>
                <c:pt idx="375">
                  <c:v>49.952173450951221</c:v>
                </c:pt>
                <c:pt idx="376">
                  <c:v>49.956188952327949</c:v>
                </c:pt>
                <c:pt idx="377">
                  <c:v>49.96001876804938</c:v>
                </c:pt>
                <c:pt idx="378">
                  <c:v>49.963664287679975</c:v>
                </c:pt>
                <c:pt idx="379">
                  <c:v>49.967126890203808</c:v>
                </c:pt>
                <c:pt idx="380">
                  <c:v>49.970407944114456</c:v>
                </c:pt>
                <c:pt idx="381">
                  <c:v>49.973508807503876</c:v>
                </c:pt>
                <c:pt idx="382">
                  <c:v>49.976430828150562</c:v>
                </c:pt>
                <c:pt idx="383">
                  <c:v>49.979175343606833</c:v>
                </c:pt>
                <c:pt idx="384">
                  <c:v>49.981743681285245</c:v>
                </c:pt>
                <c:pt idx="385">
                  <c:v>49.98413715854425</c:v>
                </c:pt>
                <c:pt idx="386">
                  <c:v>49.986357082772948</c:v>
                </c:pt>
                <c:pt idx="387">
                  <c:v>49.98840475147518</c:v>
                </c:pt>
                <c:pt idx="388">
                  <c:v>49.990281452352605</c:v>
                </c:pt>
                <c:pt idx="389">
                  <c:v>49.991988463387273</c:v>
                </c:pt>
                <c:pt idx="390">
                  <c:v>49.993527052923135</c:v>
                </c:pt>
                <c:pt idx="391">
                  <c:v>49.994898479746965</c:v>
                </c:pt>
                <c:pt idx="392">
                  <c:v>49.996103993168468</c:v>
                </c:pt>
                <c:pt idx="393">
                  <c:v>49.997144833099632</c:v>
                </c:pt>
                <c:pt idx="394">
                  <c:v>49.998022230133301</c:v>
                </c:pt>
                <c:pt idx="395">
                  <c:v>49.998737405621071</c:v>
                </c:pt>
                <c:pt idx="396">
                  <c:v>49.999291571750398</c:v>
                </c:pt>
                <c:pt idx="397">
                  <c:v>49.99968593162103</c:v>
                </c:pt>
                <c:pt idx="398">
                  <c:v>49.999921679320671</c:v>
                </c:pt>
                <c:pt idx="399">
                  <c:v>50</c:v>
                </c:pt>
                <c:pt idx="400">
                  <c:v>49.999922069946898</c:v>
                </c:pt>
                <c:pt idx="401">
                  <c:v>49.999689056660095</c:v>
                </c:pt>
                <c:pt idx="402">
                  <c:v>49.999302118922031</c:v>
                </c:pt>
                <c:pt idx="403">
                  <c:v>49.998762406871123</c:v>
                </c:pt>
                <c:pt idx="404">
                  <c:v>49.998071062073215</c:v>
                </c:pt>
                <c:pt idx="405">
                  <c:v>49.997229217592626</c:v>
                </c:pt>
                <c:pt idx="406">
                  <c:v>49.996237998062185</c:v>
                </c:pt>
                <c:pt idx="407">
                  <c:v>49.995098519752965</c:v>
                </c:pt>
                <c:pt idx="408">
                  <c:v>49.993811890643123</c:v>
                </c:pt>
                <c:pt idx="409">
                  <c:v>49.992379210486213</c:v>
                </c:pt>
                <c:pt idx="410">
                  <c:v>49.990801570878851</c:v>
                </c:pt>
                <c:pt idx="411">
                  <c:v>49.989080055327712</c:v>
                </c:pt>
                <c:pt idx="412">
                  <c:v>49.987215739316063</c:v>
                </c:pt>
                <c:pt idx="413">
                  <c:v>49.985209690369381</c:v>
                </c:pt>
                <c:pt idx="414">
                  <c:v>49.983062968120741</c:v>
                </c:pt>
                <c:pt idx="415">
                  <c:v>49.980776624375238</c:v>
                </c:pt>
                <c:pt idx="416">
                  <c:v>49.978351703174141</c:v>
                </c:pt>
                <c:pt idx="417">
                  <c:v>49.975789240858205</c:v>
                </c:pt>
                <c:pt idx="418">
                  <c:v>49.973090266130555</c:v>
                </c:pt>
                <c:pt idx="419">
                  <c:v>49.97025580011897</c:v>
                </c:pt>
                <c:pt idx="420">
                  <c:v>49.967286856437518</c:v>
                </c:pt>
                <c:pt idx="421">
                  <c:v>49.964184441247689</c:v>
                </c:pt>
                <c:pt idx="422">
                  <c:v>49.960949553318997</c:v>
                </c:pt>
                <c:pt idx="423">
                  <c:v>49.957583184088975</c:v>
                </c:pt>
                <c:pt idx="424">
                  <c:v>49.954086317722684</c:v>
                </c:pt>
                <c:pt idx="425">
                  <c:v>49.950459931171551</c:v>
                </c:pt>
                <c:pt idx="426">
                  <c:v>49.946704994231851</c:v>
                </c:pt>
                <c:pt idx="427">
                  <c:v>49.942822469602554</c:v>
                </c:pt>
                <c:pt idx="428">
                  <c:v>49.938813312942628</c:v>
                </c:pt>
                <c:pt idx="429">
                  <c:v>49.934678472927857</c:v>
                </c:pt>
                <c:pt idx="430">
                  <c:v>49.930418891307212</c:v>
                </c:pt>
                <c:pt idx="431">
                  <c:v>49.926035502958577</c:v>
                </c:pt>
                <c:pt idx="432">
                  <c:v>49.921529235944071</c:v>
                </c:pt>
                <c:pt idx="433">
                  <c:v>49.916901011564853</c:v>
                </c:pt>
                <c:pt idx="434">
                  <c:v>49.912151744415354</c:v>
                </c:pt>
                <c:pt idx="435">
                  <c:v>49.90728234243722</c:v>
                </c:pt>
                <c:pt idx="436">
                  <c:v>49.902293706972465</c:v>
                </c:pt>
                <c:pt idx="437">
                  <c:v>49.897186732816515</c:v>
                </c:pt>
                <c:pt idx="438">
                  <c:v>49.891962308270379</c:v>
                </c:pt>
                <c:pt idx="439">
                  <c:v>49.886621315192748</c:v>
                </c:pt>
                <c:pt idx="440">
                  <c:v>49.881164629051248</c:v>
                </c:pt>
                <c:pt idx="441">
                  <c:v>49.875593118973597</c:v>
                </c:pt>
                <c:pt idx="442">
                  <c:v>49.869907647798001</c:v>
                </c:pt>
                <c:pt idx="443">
                  <c:v>49.86410907212327</c:v>
                </c:pt>
                <c:pt idx="444">
                  <c:v>49.858198242358462</c:v>
                </c:pt>
                <c:pt idx="445">
                  <c:v>49.852176002772048</c:v>
                </c:pt>
                <c:pt idx="446">
                  <c:v>49.84604319154068</c:v>
                </c:pt>
                <c:pt idx="447">
                  <c:v>49.839800640797435</c:v>
                </c:pt>
                <c:pt idx="448">
                  <c:v>49.833449176679828</c:v>
                </c:pt>
                <c:pt idx="449">
                  <c:v>49.826989619377166</c:v>
                </c:pt>
                <c:pt idx="450">
                  <c:v>49.820422783177605</c:v>
                </c:pt>
                <c:pt idx="451">
                  <c:v>49.813749476514801</c:v>
                </c:pt>
                <c:pt idx="452">
                  <c:v>49.806970502014124</c:v>
                </c:pt>
                <c:pt idx="453">
                  <c:v>49.800086656538454</c:v>
                </c:pt>
                <c:pt idx="454">
                  <c:v>49.793098731233549</c:v>
                </c:pt>
                <c:pt idx="455">
                  <c:v>49.786007511573068</c:v>
                </c:pt>
                <c:pt idx="456">
                  <c:v>49.778813777403194</c:v>
                </c:pt>
                <c:pt idx="457">
                  <c:v>49.771518302986834</c:v>
                </c:pt>
                <c:pt idx="458">
                  <c:v>49.764121857047407</c:v>
                </c:pt>
                <c:pt idx="459">
                  <c:v>49.75662520281233</c:v>
                </c:pt>
                <c:pt idx="460">
                  <c:v>49.749029098056042</c:v>
                </c:pt>
                <c:pt idx="461">
                  <c:v>49.741334295142671</c:v>
                </c:pt>
                <c:pt idx="462">
                  <c:v>49.73354154106844</c:v>
                </c:pt>
                <c:pt idx="463">
                  <c:v>49.725651577503427</c:v>
                </c:pt>
                <c:pt idx="464">
                  <c:v>49.717665140833311</c:v>
                </c:pt>
                <c:pt idx="465">
                  <c:v>49.70958296220045</c:v>
                </c:pt>
                <c:pt idx="466">
                  <c:v>49.70140576754482</c:v>
                </c:pt>
                <c:pt idx="467">
                  <c:v>49.693134277644461</c:v>
                </c:pt>
                <c:pt idx="468">
                  <c:v>49.684769208155615</c:v>
                </c:pt>
                <c:pt idx="469">
                  <c:v>49.67631126965253</c:v>
                </c:pt>
                <c:pt idx="470">
                  <c:v>49.667761167666917</c:v>
                </c:pt>
                <c:pt idx="471">
                  <c:v>49.659119602727046</c:v>
                </c:pt>
                <c:pt idx="472">
                  <c:v>49.650387270396486</c:v>
                </c:pt>
                <c:pt idx="473">
                  <c:v>49.641564861312567</c:v>
                </c:pt>
                <c:pt idx="474">
                  <c:v>49.632653061224488</c:v>
                </c:pt>
                <c:pt idx="475">
                  <c:v>49.623652551031057</c:v>
                </c:pt>
                <c:pt idx="476">
                  <c:v>49.6145640068181</c:v>
                </c:pt>
                <c:pt idx="477">
                  <c:v>49.605388099895698</c:v>
                </c:pt>
                <c:pt idx="478">
                  <c:v>49.59612549683488</c:v>
                </c:pt>
                <c:pt idx="479">
                  <c:v>49.586776859504134</c:v>
                </c:pt>
                <c:pt idx="480">
                  <c:v>49.577342845105591</c:v>
                </c:pt>
                <c:pt idx="481">
                  <c:v>49.567824106210878</c:v>
                </c:pt>
                <c:pt idx="482">
                  <c:v>49.558221290796723</c:v>
                </c:pt>
                <c:pt idx="483">
                  <c:v>49.548535042280051</c:v>
                </c:pt>
                <c:pt idx="484">
                  <c:v>49.538765999553128</c:v>
                </c:pt>
                <c:pt idx="485">
                  <c:v>49.528914797018082</c:v>
                </c:pt>
                <c:pt idx="486">
                  <c:v>49.518982064621255</c:v>
                </c:pt>
                <c:pt idx="487">
                  <c:v>49.508968427887346</c:v>
                </c:pt>
                <c:pt idx="488">
                  <c:v>49.49887450795309</c:v>
                </c:pt>
                <c:pt idx="489">
                  <c:v>49.48870092160081</c:v>
                </c:pt>
                <c:pt idx="490">
                  <c:v>49.47844828129152</c:v>
                </c:pt>
                <c:pt idx="491">
                  <c:v>49.468117195197969</c:v>
                </c:pt>
                <c:pt idx="492">
                  <c:v>49.457708267237152</c:v>
                </c:pt>
                <c:pt idx="493">
                  <c:v>49.447222097102724</c:v>
                </c:pt>
                <c:pt idx="494">
                  <c:v>49.436659280297121</c:v>
                </c:pt>
                <c:pt idx="495">
                  <c:v>49.426020408163268</c:v>
                </c:pt>
                <c:pt idx="496">
                  <c:v>49.415306067916219</c:v>
                </c:pt>
                <c:pt idx="497">
                  <c:v>49.40451684267439</c:v>
                </c:pt>
                <c:pt idx="498">
                  <c:v>49.393653311490574</c:v>
                </c:pt>
                <c:pt idx="499">
                  <c:v>49.382716049382715</c:v>
                </c:pt>
                <c:pt idx="500">
                  <c:v>49.371705627364342</c:v>
                </c:pt>
                <c:pt idx="501">
                  <c:v>49.360622612474863</c:v>
                </c:pt>
                <c:pt idx="502">
                  <c:v>49.349467567809526</c:v>
                </c:pt>
                <c:pt idx="503">
                  <c:v>49.338241052549144</c:v>
                </c:pt>
                <c:pt idx="504">
                  <c:v>49.326943621989557</c:v>
                </c:pt>
                <c:pt idx="505">
                  <c:v>49.315575827570918</c:v>
                </c:pt>
                <c:pt idx="506">
                  <c:v>49.304138216906594</c:v>
                </c:pt>
                <c:pt idx="507">
                  <c:v>49.292631333812032</c:v>
                </c:pt>
                <c:pt idx="508">
                  <c:v>49.281055718333107</c:v>
                </c:pt>
                <c:pt idx="509">
                  <c:v>49.269411906774543</c:v>
                </c:pt>
                <c:pt idx="510">
                  <c:v>49.257700431727841</c:v>
                </c:pt>
                <c:pt idx="511">
                  <c:v>49.245921822099106</c:v>
                </c:pt>
                <c:pt idx="512">
                  <c:v>49.234076603136636</c:v>
                </c:pt>
                <c:pt idx="513">
                  <c:v>49.222165296458208</c:v>
                </c:pt>
                <c:pt idx="514">
                  <c:v>49.210188420078225</c:v>
                </c:pt>
                <c:pt idx="515">
                  <c:v>49.198146488434617</c:v>
                </c:pt>
                <c:pt idx="516">
                  <c:v>49.186040012415432</c:v>
                </c:pt>
                <c:pt idx="517">
                  <c:v>49.173869499385333</c:v>
                </c:pt>
                <c:pt idx="518">
                  <c:v>49.161635453211787</c:v>
                </c:pt>
                <c:pt idx="519">
                  <c:v>49.149338374291112</c:v>
                </c:pt>
                <c:pt idx="520">
                  <c:v>49.136978759574227</c:v>
                </c:pt>
                <c:pt idx="521">
                  <c:v>49.12455710259222</c:v>
                </c:pt>
                <c:pt idx="522">
                  <c:v>49.112073893481728</c:v>
                </c:pt>
                <c:pt idx="523">
                  <c:v>49.099529619010141</c:v>
                </c:pt>
                <c:pt idx="524">
                  <c:v>49.086924762600439</c:v>
                </c:pt>
                <c:pt idx="525">
                  <c:v>49.074259804356046</c:v>
                </c:pt>
                <c:pt idx="526">
                  <c:v>49.061535221085293</c:v>
                </c:pt>
                <c:pt idx="527">
                  <c:v>49.048751486325799</c:v>
                </c:pt>
                <c:pt idx="528">
                  <c:v>49.035909070368618</c:v>
                </c:pt>
                <c:pt idx="529">
                  <c:v>49.023008440282119</c:v>
                </c:pt>
                <c:pt idx="530">
                  <c:v>49.010050059935786</c:v>
                </c:pt>
                <c:pt idx="531">
                  <c:v>48.997034390023757</c:v>
                </c:pt>
                <c:pt idx="532">
                  <c:v>48.983961888088189</c:v>
                </c:pt>
                <c:pt idx="533">
                  <c:v>48.970833008542392</c:v>
                </c:pt>
                <c:pt idx="534">
                  <c:v>48.957648202693818</c:v>
                </c:pt>
                <c:pt idx="535">
                  <c:v>48.944407918766892</c:v>
                </c:pt>
                <c:pt idx="536">
                  <c:v>48.931112601925577</c:v>
                </c:pt>
                <c:pt idx="537">
                  <c:v>48.91776269429581</c:v>
                </c:pt>
                <c:pt idx="538">
                  <c:v>48.904358634987709</c:v>
                </c:pt>
                <c:pt idx="539">
                  <c:v>48.890900860117689</c:v>
                </c:pt>
                <c:pt idx="540">
                  <c:v>48.877389802830322</c:v>
                </c:pt>
                <c:pt idx="541">
                  <c:v>48.863825893319991</c:v>
                </c:pt>
                <c:pt idx="542">
                  <c:v>48.850209558852477</c:v>
                </c:pt>
                <c:pt idx="543">
                  <c:v>48.836541223786263</c:v>
                </c:pt>
                <c:pt idx="544">
                  <c:v>48.822821309593799</c:v>
                </c:pt>
                <c:pt idx="545">
                  <c:v>48.809050234882378</c:v>
                </c:pt>
                <c:pt idx="546">
                  <c:v>48.795228415415103</c:v>
                </c:pt>
                <c:pt idx="547">
                  <c:v>48.78135626413146</c:v>
                </c:pt>
                <c:pt idx="548">
                  <c:v>48.767434191167894</c:v>
                </c:pt>
                <c:pt idx="549">
                  <c:v>48.75346260387812</c:v>
                </c:pt>
                <c:pt idx="550">
                  <c:v>48.739441906853266</c:v>
                </c:pt>
                <c:pt idx="551">
                  <c:v>48.725372501941955</c:v>
                </c:pt>
                <c:pt idx="552">
                  <c:v>48.711254788270097</c:v>
                </c:pt>
                <c:pt idx="553">
                  <c:v>48.697089162260632</c:v>
                </c:pt>
                <c:pt idx="554">
                  <c:v>48.682876017653022</c:v>
                </c:pt>
                <c:pt idx="555">
                  <c:v>48.668615745522665</c:v>
                </c:pt>
                <c:pt idx="556">
                  <c:v>48.654308734300081</c:v>
                </c:pt>
                <c:pt idx="557">
                  <c:v>48.639955369790059</c:v>
                </c:pt>
                <c:pt idx="558">
                  <c:v>48.625556035190463</c:v>
                </c:pt>
                <c:pt idx="559">
                  <c:v>48.611111111111114</c:v>
                </c:pt>
                <c:pt idx="560">
                  <c:v>48.596620975592323</c:v>
                </c:pt>
                <c:pt idx="561">
                  <c:v>48.582086004123418</c:v>
                </c:pt>
                <c:pt idx="562">
                  <c:v>48.567506569661056</c:v>
                </c:pt>
                <c:pt idx="563">
                  <c:v>48.552883042647338</c:v>
                </c:pt>
                <c:pt idx="564">
                  <c:v>48.538215791027945</c:v>
                </c:pt>
                <c:pt idx="565">
                  <c:v>48.523505180269964</c:v>
                </c:pt>
                <c:pt idx="566">
                  <c:v>48.508751573379648</c:v>
                </c:pt>
                <c:pt idx="567">
                  <c:v>48.493955330920024</c:v>
                </c:pt>
                <c:pt idx="568">
                  <c:v>48.479116811028348</c:v>
                </c:pt>
                <c:pt idx="569">
                  <c:v>48.464236369433522</c:v>
                </c:pt>
                <c:pt idx="570">
                  <c:v>48.449314359473121</c:v>
                </c:pt>
                <c:pt idx="571">
                  <c:v>48.434351132110621</c:v>
                </c:pt>
                <c:pt idx="572">
                  <c:v>48.419347035952207</c:v>
                </c:pt>
                <c:pt idx="573">
                  <c:v>48.404302417263636</c:v>
                </c:pt>
                <c:pt idx="574">
                  <c:v>48.389217619986852</c:v>
                </c:pt>
                <c:pt idx="575">
                  <c:v>48.374092985756519</c:v>
                </c:pt>
                <c:pt idx="576">
                  <c:v>48.358928853916439</c:v>
                </c:pt>
                <c:pt idx="577">
                  <c:v>48.343725561535784</c:v>
                </c:pt>
                <c:pt idx="578">
                  <c:v>48.328483443425313</c:v>
                </c:pt>
                <c:pt idx="579">
                  <c:v>48.313202832153266</c:v>
                </c:pt>
                <c:pt idx="580">
                  <c:v>48.297884058061378</c:v>
                </c:pt>
                <c:pt idx="581">
                  <c:v>48.282527449280529</c:v>
                </c:pt>
                <c:pt idx="582">
                  <c:v>48.267133331746507</c:v>
                </c:pt>
                <c:pt idx="583">
                  <c:v>48.251702029215416</c:v>
                </c:pt>
                <c:pt idx="584">
                  <c:v>48.236233863279139</c:v>
                </c:pt>
                <c:pt idx="585">
                  <c:v>48.220729153380596</c:v>
                </c:pt>
                <c:pt idx="586">
                  <c:v>48.205188216828901</c:v>
                </c:pt>
                <c:pt idx="587">
                  <c:v>48.18961136881444</c:v>
                </c:pt>
                <c:pt idx="588">
                  <c:v>48.173998922423706</c:v>
                </c:pt>
                <c:pt idx="589">
                  <c:v>48.158351188654215</c:v>
                </c:pt>
                <c:pt idx="590">
                  <c:v>48.142668476429129</c:v>
                </c:pt>
                <c:pt idx="591">
                  <c:v>48.126951092611861</c:v>
                </c:pt>
                <c:pt idx="592">
                  <c:v>48.111199342020527</c:v>
                </c:pt>
                <c:pt idx="593">
                  <c:v>48.095413527442311</c:v>
                </c:pt>
                <c:pt idx="594">
                  <c:v>48.079593949647737</c:v>
                </c:pt>
                <c:pt idx="595">
                  <c:v>48.063740907404721</c:v>
                </c:pt>
                <c:pt idx="596">
                  <c:v>48.047854697492681</c:v>
                </c:pt>
                <c:pt idx="597">
                  <c:v>48.031935614716403</c:v>
                </c:pt>
                <c:pt idx="598">
                  <c:v>48.015983951919885</c:v>
                </c:pt>
                <c:pt idx="599">
                  <c:v>48</c:v>
                </c:pt>
                <c:pt idx="600">
                  <c:v>47.983984047920117</c:v>
                </c:pt>
                <c:pt idx="601">
                  <c:v>47.967936382723579</c:v>
                </c:pt>
                <c:pt idx="602">
                  <c:v>47.951857289547107</c:v>
                </c:pt>
                <c:pt idx="603">
                  <c:v>47.935747051634102</c:v>
                </c:pt>
                <c:pt idx="604">
                  <c:v>47.919605950347766</c:v>
                </c:pt>
                <c:pt idx="605">
                  <c:v>47.903434265184252</c:v>
                </c:pt>
                <c:pt idx="606">
                  <c:v>47.887232273785578</c:v>
                </c:pt>
                <c:pt idx="607">
                  <c:v>47.87100025195263</c:v>
                </c:pt>
                <c:pt idx="608">
                  <c:v>47.854738473657797</c:v>
                </c:pt>
                <c:pt idx="609">
                  <c:v>47.838447211057741</c:v>
                </c:pt>
                <c:pt idx="610">
                  <c:v>47.822126734505993</c:v>
                </c:pt>
                <c:pt idx="611">
                  <c:v>47.805777312565418</c:v>
                </c:pt>
                <c:pt idx="612">
                  <c:v>47.789399212020641</c:v>
                </c:pt>
                <c:pt idx="613">
                  <c:v>47.772992697890288</c:v>
                </c:pt>
                <c:pt idx="614">
                  <c:v>47.756558033439291</c:v>
                </c:pt>
                <c:pt idx="615">
                  <c:v>47.740095480190959</c:v>
                </c:pt>
                <c:pt idx="616">
                  <c:v>47.723605297938974</c:v>
                </c:pt>
                <c:pt idx="617">
                  <c:v>47.707087744759363</c:v>
                </c:pt>
                <c:pt idx="618">
                  <c:v>47.69054307702234</c:v>
                </c:pt>
                <c:pt idx="619">
                  <c:v>47.673971549404079</c:v>
                </c:pt>
                <c:pt idx="620">
                  <c:v>47.657373414898302</c:v>
                </c:pt>
                <c:pt idx="621">
                  <c:v>47.64074892482796</c:v>
                </c:pt>
                <c:pt idx="622">
                  <c:v>47.624098328856626</c:v>
                </c:pt>
                <c:pt idx="623">
                  <c:v>47.607421875</c:v>
                </c:pt>
                <c:pt idx="624">
                  <c:v>47.590719809637122</c:v>
                </c:pt>
                <c:pt idx="625">
                  <c:v>47.57399237752167</c:v>
                </c:pt>
                <c:pt idx="626">
                  <c:v>47.55723982179309</c:v>
                </c:pt>
                <c:pt idx="627">
                  <c:v>47.540462383987638</c:v>
                </c:pt>
                <c:pt idx="628">
                  <c:v>47.523660304049436</c:v>
                </c:pt>
                <c:pt idx="629">
                  <c:v>47.506833820341221</c:v>
                </c:pt>
                <c:pt idx="630">
                  <c:v>47.489983169655339</c:v>
                </c:pt>
                <c:pt idx="631">
                  <c:v>47.473108587224324</c:v>
                </c:pt>
                <c:pt idx="632">
                  <c:v>47.456210306731677</c:v>
                </c:pt>
                <c:pt idx="633">
                  <c:v>47.439288560322346</c:v>
                </c:pt>
                <c:pt idx="634">
                  <c:v>47.422343578613273</c:v>
                </c:pt>
                <c:pt idx="635">
                  <c:v>47.405375590703777</c:v>
                </c:pt>
                <c:pt idx="636">
                  <c:v>47.388384824185927</c:v>
                </c:pt>
                <c:pt idx="637">
                  <c:v>47.371371505154791</c:v>
                </c:pt>
                <c:pt idx="638">
                  <c:v>47.354335858218597</c:v>
                </c:pt>
                <c:pt idx="639">
                  <c:v>47.337278106508869</c:v>
                </c:pt>
                <c:pt idx="640">
                  <c:v>47.320198471690468</c:v>
                </c:pt>
                <c:pt idx="641">
                  <c:v>47.303097173971508</c:v>
                </c:pt>
                <c:pt idx="642">
                  <c:v>47.285974432113285</c:v>
                </c:pt>
                <c:pt idx="643">
                  <c:v>47.268830463440047</c:v>
                </c:pt>
                <c:pt idx="644">
                  <c:v>47.251665483848811</c:v>
                </c:pt>
                <c:pt idx="645">
                  <c:v>47.234479707818913</c:v>
                </c:pt>
                <c:pt idx="646">
                  <c:v>47.217273348421699</c:v>
                </c:pt>
                <c:pt idx="647">
                  <c:v>47.200046617329988</c:v>
                </c:pt>
                <c:pt idx="648">
                  <c:v>47.182799724827582</c:v>
                </c:pt>
                <c:pt idx="649">
                  <c:v>47.165532879818592</c:v>
                </c:pt>
                <c:pt idx="650">
                  <c:v>47.148246289836784</c:v>
                </c:pt>
                <c:pt idx="651">
                  <c:v>47.130940161054816</c:v>
                </c:pt>
                <c:pt idx="652">
                  <c:v>47.113614698293389</c:v>
                </c:pt>
                <c:pt idx="653">
                  <c:v>47.096270105030442</c:v>
                </c:pt>
                <c:pt idx="654">
                  <c:v>47.078906583410074</c:v>
                </c:pt>
                <c:pt idx="655">
                  <c:v>47.061524334251615</c:v>
                </c:pt>
                <c:pt idx="656">
                  <c:v>47.044123557058448</c:v>
                </c:pt>
                <c:pt idx="657">
                  <c:v>47.026704450026976</c:v>
                </c:pt>
                <c:pt idx="658">
                  <c:v>47.009267210055278</c:v>
                </c:pt>
                <c:pt idx="659">
                  <c:v>46.991812032751866</c:v>
                </c:pt>
                <c:pt idx="660">
                  <c:v>46.974339112444376</c:v>
                </c:pt>
                <c:pt idx="661">
                  <c:v>46.956848642188099</c:v>
                </c:pt>
                <c:pt idx="662">
                  <c:v>46.939340813774535</c:v>
                </c:pt>
                <c:pt idx="663">
                  <c:v>46.921815817739841</c:v>
                </c:pt>
                <c:pt idx="664">
                  <c:v>46.904273843373225</c:v>
                </c:pt>
                <c:pt idx="665">
                  <c:v>46.886715078725331</c:v>
                </c:pt>
                <c:pt idx="666">
                  <c:v>46.869139710616437</c:v>
                </c:pt>
                <c:pt idx="667">
                  <c:v>46.851547924644755</c:v>
                </c:pt>
                <c:pt idx="668">
                  <c:v>46.833939905194519</c:v>
                </c:pt>
                <c:pt idx="669">
                  <c:v>46.816315835444144</c:v>
                </c:pt>
                <c:pt idx="670">
                  <c:v>46.798675897374196</c:v>
                </c:pt>
                <c:pt idx="671">
                  <c:v>46.781020271775454</c:v>
                </c:pt>
                <c:pt idx="672">
                  <c:v>46.763349138256743</c:v>
                </c:pt>
                <c:pt idx="673">
                  <c:v>46.745662675252888</c:v>
                </c:pt>
                <c:pt idx="674">
                  <c:v>46.727961060032449</c:v>
                </c:pt>
                <c:pt idx="675">
                  <c:v>46.710244468705518</c:v>
                </c:pt>
                <c:pt idx="676">
                  <c:v>46.692513076231393</c:v>
                </c:pt>
                <c:pt idx="677">
                  <c:v>46.674767056426212</c:v>
                </c:pt>
                <c:pt idx="678">
                  <c:v>46.65700658197057</c:v>
                </c:pt>
                <c:pt idx="679">
                  <c:v>46.63923182441701</c:v>
                </c:pt>
                <c:pt idx="680">
                  <c:v>46.621442954197519</c:v>
                </c:pt>
                <c:pt idx="681">
                  <c:v>46.603640140630922</c:v>
                </c:pt>
                <c:pt idx="682">
                  <c:v>46.585823551930318</c:v>
                </c:pt>
                <c:pt idx="683">
                  <c:v>46.567993355210305</c:v>
                </c:pt>
                <c:pt idx="684">
                  <c:v>46.550149716494296</c:v>
                </c:pt>
                <c:pt idx="685">
                  <c:v>46.532292800721727</c:v>
                </c:pt>
                <c:pt idx="686">
                  <c:v>46.514422771755179</c:v>
                </c:pt>
                <c:pt idx="687">
                  <c:v>46.496539792387544</c:v>
                </c:pt>
                <c:pt idx="688">
                  <c:v>46.478644024349009</c:v>
                </c:pt>
                <c:pt idx="689">
                  <c:v>46.460735628314112</c:v>
                </c:pt>
                <c:pt idx="690">
                  <c:v>46.442814763908686</c:v>
                </c:pt>
                <c:pt idx="691">
                  <c:v>46.424881589716755</c:v>
                </c:pt>
                <c:pt idx="692">
                  <c:v>46.406936263287378</c:v>
                </c:pt>
                <c:pt idx="693">
                  <c:v>46.388978941141474</c:v>
                </c:pt>
                <c:pt idx="694">
                  <c:v>46.371009778778593</c:v>
                </c:pt>
                <c:pt idx="695">
                  <c:v>46.353028930683571</c:v>
                </c:pt>
                <c:pt idx="696">
                  <c:v>46.335036550333264</c:v>
                </c:pt>
                <c:pt idx="697">
                  <c:v>46.317032790203079</c:v>
                </c:pt>
                <c:pt idx="698">
                  <c:v>46.299017801773637</c:v>
                </c:pt>
                <c:pt idx="699">
                  <c:v>46.280991735537192</c:v>
                </c:pt>
                <c:pt idx="700">
                  <c:v>46.262954741004172</c:v>
                </c:pt>
                <c:pt idx="701">
                  <c:v>46.2449069667096</c:v>
                </c:pt>
                <c:pt idx="702">
                  <c:v>46.226848560219423</c:v>
                </c:pt>
                <c:pt idx="703">
                  <c:v>46.208779668136948</c:v>
                </c:pt>
                <c:pt idx="704">
                  <c:v>46.190700436109005</c:v>
                </c:pt>
                <c:pt idx="705">
                  <c:v>46.17261100883232</c:v>
                </c:pt>
                <c:pt idx="706">
                  <c:v>46.154511530059587</c:v>
                </c:pt>
                <c:pt idx="707">
                  <c:v>46.136402142605796</c:v>
                </c:pt>
                <c:pt idx="708">
                  <c:v>46.11828298835416</c:v>
                </c:pt>
                <c:pt idx="709">
                  <c:v>46.100154208262317</c:v>
                </c:pt>
                <c:pt idx="710">
                  <c:v>46.082015942368315</c:v>
                </c:pt>
                <c:pt idx="711">
                  <c:v>46.063868329796591</c:v>
                </c:pt>
                <c:pt idx="712">
                  <c:v>46.045711508763944</c:v>
                </c:pt>
                <c:pt idx="713">
                  <c:v>46.027545616585392</c:v>
                </c:pt>
                <c:pt idx="714">
                  <c:v>46.009370789680062</c:v>
                </c:pt>
                <c:pt idx="715">
                  <c:v>45.991187163577031</c:v>
                </c:pt>
                <c:pt idx="716">
                  <c:v>45.972994872921056</c:v>
                </c:pt>
                <c:pt idx="717">
                  <c:v>45.954794051478331</c:v>
                </c:pt>
                <c:pt idx="718">
                  <c:v>45.936584832142188</c:v>
                </c:pt>
                <c:pt idx="719">
                  <c:v>45.91836734693878</c:v>
                </c:pt>
                <c:pt idx="720">
                  <c:v>45.900141727032619</c:v>
                </c:pt>
                <c:pt idx="721">
                  <c:v>45.881908102732268</c:v>
                </c:pt>
                <c:pt idx="722">
                  <c:v>45.863666603495751</c:v>
                </c:pt>
                <c:pt idx="723">
                  <c:v>45.845417357936192</c:v>
                </c:pt>
                <c:pt idx="724">
                  <c:v>45.827160493827158</c:v>
                </c:pt>
                <c:pt idx="725">
                  <c:v>45.808896138108146</c:v>
                </c:pt>
                <c:pt idx="726">
                  <c:v>45.790624416889941</c:v>
                </c:pt>
                <c:pt idx="727">
                  <c:v>45.772345455459984</c:v>
                </c:pt>
                <c:pt idx="728">
                  <c:v>45.754059378287693</c:v>
                </c:pt>
                <c:pt idx="729">
                  <c:v>45.735766309029685</c:v>
                </c:pt>
                <c:pt idx="730">
                  <c:v>45.717466370535064</c:v>
                </c:pt>
                <c:pt idx="731">
                  <c:v>45.699159684850599</c:v>
                </c:pt>
                <c:pt idx="732">
                  <c:v>45.680846373225918</c:v>
                </c:pt>
                <c:pt idx="733">
                  <c:v>45.662526556118564</c:v>
                </c:pt>
                <c:pt idx="734">
                  <c:v>45.644200353199174</c:v>
                </c:pt>
                <c:pt idx="735">
                  <c:v>45.625867883356477</c:v>
                </c:pt>
                <c:pt idx="736">
                  <c:v>45.60752926470235</c:v>
                </c:pt>
                <c:pt idx="737">
                  <c:v>45.589184614576808</c:v>
                </c:pt>
                <c:pt idx="738">
                  <c:v>45.570834049552886</c:v>
                </c:pt>
                <c:pt idx="739">
                  <c:v>45.552477685441673</c:v>
                </c:pt>
                <c:pt idx="740">
                  <c:v>45.534115637297106</c:v>
                </c:pt>
                <c:pt idx="741">
                  <c:v>45.515748019420869</c:v>
                </c:pt>
                <c:pt idx="742">
                  <c:v>45.49737494536717</c:v>
                </c:pt>
                <c:pt idx="743">
                  <c:v>45.478996527947572</c:v>
                </c:pt>
                <c:pt idx="744">
                  <c:v>45.460612879235718</c:v>
                </c:pt>
                <c:pt idx="745">
                  <c:v>45.442224110572013</c:v>
                </c:pt>
                <c:pt idx="746">
                  <c:v>45.423830332568414</c:v>
                </c:pt>
                <c:pt idx="747">
                  <c:v>45.405431655112963</c:v>
                </c:pt>
                <c:pt idx="748">
                  <c:v>45.38702818737449</c:v>
                </c:pt>
                <c:pt idx="749">
                  <c:v>45.368620037807183</c:v>
                </c:pt>
                <c:pt idx="750">
                  <c:v>45.350207314155107</c:v>
                </c:pt>
                <c:pt idx="751">
                  <c:v>45.331790123456791</c:v>
                </c:pt>
                <c:pt idx="752">
                  <c:v>45.313368572049683</c:v>
                </c:pt>
                <c:pt idx="753">
                  <c:v>45.294942765574639</c:v>
                </c:pt>
                <c:pt idx="754">
                  <c:v>45.276512808980343</c:v>
                </c:pt>
                <c:pt idx="755">
                  <c:v>45.258078806527699</c:v>
                </c:pt>
                <c:pt idx="756">
                  <c:v>45.239640861794243</c:v>
                </c:pt>
                <c:pt idx="757">
                  <c:v>45.221199077678442</c:v>
                </c:pt>
                <c:pt idx="758">
                  <c:v>45.202753556404055</c:v>
                </c:pt>
                <c:pt idx="759">
                  <c:v>45.184304399524372</c:v>
                </c:pt>
                <c:pt idx="760">
                  <c:v>45.1658517079265</c:v>
                </c:pt>
                <c:pt idx="761">
                  <c:v>45.147395581835575</c:v>
                </c:pt>
                <c:pt idx="762">
                  <c:v>45.128936120818985</c:v>
                </c:pt>
                <c:pt idx="763">
                  <c:v>45.110473423790459</c:v>
                </c:pt>
                <c:pt idx="764">
                  <c:v>45.092007589014344</c:v>
                </c:pt>
                <c:pt idx="765">
                  <c:v>45.073538714109603</c:v>
                </c:pt>
                <c:pt idx="766">
                  <c:v>45.055066896053937</c:v>
                </c:pt>
                <c:pt idx="767">
                  <c:v>45.036592231187846</c:v>
                </c:pt>
                <c:pt idx="768">
                  <c:v>45.018114815218638</c:v>
                </c:pt>
                <c:pt idx="769">
                  <c:v>44.99963474322449</c:v>
                </c:pt>
                <c:pt idx="770">
                  <c:v>44.981152109658332</c:v>
                </c:pt>
                <c:pt idx="771">
                  <c:v>44.962667008351879</c:v>
                </c:pt>
                <c:pt idx="772">
                  <c:v>44.944179532519478</c:v>
                </c:pt>
                <c:pt idx="773">
                  <c:v>44.925689774762091</c:v>
                </c:pt>
                <c:pt idx="774">
                  <c:v>44.907197827071073</c:v>
                </c:pt>
                <c:pt idx="775">
                  <c:v>44.888703780832067</c:v>
                </c:pt>
                <c:pt idx="776">
                  <c:v>44.870207726828795</c:v>
                </c:pt>
                <c:pt idx="777">
                  <c:v>44.851709755246866</c:v>
                </c:pt>
                <c:pt idx="778">
                  <c:v>44.833209955677567</c:v>
                </c:pt>
                <c:pt idx="779">
                  <c:v>44.814708417121516</c:v>
                </c:pt>
                <c:pt idx="780">
                  <c:v>44.796205227992473</c:v>
                </c:pt>
                <c:pt idx="781">
                  <c:v>44.777700476120948</c:v>
                </c:pt>
                <c:pt idx="782">
                  <c:v>44.759194248757943</c:v>
                </c:pt>
                <c:pt idx="783">
                  <c:v>44.740686632578523</c:v>
                </c:pt>
                <c:pt idx="784">
                  <c:v>44.72217771368549</c:v>
                </c:pt>
                <c:pt idx="785">
                  <c:v>44.703667577612897</c:v>
                </c:pt>
                <c:pt idx="786">
                  <c:v>44.685156309329727</c:v>
                </c:pt>
                <c:pt idx="787">
                  <c:v>44.666643993243326</c:v>
                </c:pt>
                <c:pt idx="788">
                  <c:v>44.64813071320296</c:v>
                </c:pt>
                <c:pt idx="789">
                  <c:v>44.62961655250335</c:v>
                </c:pt>
                <c:pt idx="790">
                  <c:v>44.611101593888115</c:v>
                </c:pt>
                <c:pt idx="791">
                  <c:v>44.592585919553173</c:v>
                </c:pt>
                <c:pt idx="792">
                  <c:v>44.574069611150257</c:v>
                </c:pt>
                <c:pt idx="793">
                  <c:v>44.555552749790266</c:v>
                </c:pt>
                <c:pt idx="794">
                  <c:v>44.537035416046635</c:v>
                </c:pt>
                <c:pt idx="795">
                  <c:v>44.51851768995872</c:v>
                </c:pt>
                <c:pt idx="796">
                  <c:v>44.499999651035139</c:v>
                </c:pt>
                <c:pt idx="797">
                  <c:v>44.48148137825703</c:v>
                </c:pt>
                <c:pt idx="798">
                  <c:v>44.462962950081412</c:v>
                </c:pt>
                <c:pt idx="799">
                  <c:v>44.444444444444443</c:v>
                </c:pt>
                <c:pt idx="800">
                  <c:v>44.425925938764607</c:v>
                </c:pt>
                <c:pt idx="801">
                  <c:v>44.407407509945983</c:v>
                </c:pt>
                <c:pt idx="802">
                  <c:v>44.38888923438148</c:v>
                </c:pt>
                <c:pt idx="803">
                  <c:v>44.370371187955982</c:v>
                </c:pt>
                <c:pt idx="804">
                  <c:v>44.351853446049482</c:v>
                </c:pt>
                <c:pt idx="805">
                  <c:v>44.333336083540274</c:v>
                </c:pt>
                <c:pt idx="806">
                  <c:v>44.314819174808093</c:v>
                </c:pt>
                <c:pt idx="807">
                  <c:v>44.296302793737119</c:v>
                </c:pt>
                <c:pt idx="808">
                  <c:v>44.277787013719134</c:v>
                </c:pt>
                <c:pt idx="809">
                  <c:v>44.259271907656583</c:v>
                </c:pt>
                <c:pt idx="810">
                  <c:v>44.240757547965565</c:v>
                </c:pt>
                <c:pt idx="811">
                  <c:v>44.222244006578883</c:v>
                </c:pt>
                <c:pt idx="812">
                  <c:v>44.203731354949028</c:v>
                </c:pt>
                <c:pt idx="813">
                  <c:v>44.185219664051196</c:v>
                </c:pt>
                <c:pt idx="814">
                  <c:v>44.166709004386185</c:v>
                </c:pt>
                <c:pt idx="815">
                  <c:v>44.14819944598338</c:v>
                </c:pt>
                <c:pt idx="816">
                  <c:v>44.129691058403644</c:v>
                </c:pt>
                <c:pt idx="817">
                  <c:v>44.111183910742263</c:v>
                </c:pt>
                <c:pt idx="818">
                  <c:v>44.092678071631767</c:v>
                </c:pt>
                <c:pt idx="819">
                  <c:v>44.074173609244831</c:v>
                </c:pt>
                <c:pt idx="820">
                  <c:v>44.055670591297122</c:v>
                </c:pt>
                <c:pt idx="821">
                  <c:v>44.037169085050138</c:v>
                </c:pt>
                <c:pt idx="822">
                  <c:v>44.018669157313923</c:v>
                </c:pt>
                <c:pt idx="823">
                  <c:v>44.000170874449992</c:v>
                </c:pt>
                <c:pt idx="824">
                  <c:v>43.98167430237401</c:v>
                </c:pt>
                <c:pt idx="825">
                  <c:v>43.963179506558554</c:v>
                </c:pt>
                <c:pt idx="826">
                  <c:v>43.944686552035861</c:v>
                </c:pt>
                <c:pt idx="827">
                  <c:v>43.926195503400564</c:v>
                </c:pt>
                <c:pt idx="828">
                  <c:v>43.907706424812353</c:v>
                </c:pt>
                <c:pt idx="829">
                  <c:v>43.889219379998679</c:v>
                </c:pt>
                <c:pt idx="830">
                  <c:v>43.870734432257386</c:v>
                </c:pt>
                <c:pt idx="831">
                  <c:v>43.852251644459436</c:v>
                </c:pt>
                <c:pt idx="832">
                  <c:v>43.833771079051417</c:v>
                </c:pt>
                <c:pt idx="833">
                  <c:v>43.815292798058259</c:v>
                </c:pt>
                <c:pt idx="834">
                  <c:v>43.796816863085773</c:v>
                </c:pt>
                <c:pt idx="835">
                  <c:v>43.778343335323257</c:v>
                </c:pt>
                <c:pt idx="836">
                  <c:v>43.759872275546037</c:v>
                </c:pt>
                <c:pt idx="837">
                  <c:v>43.74140374411801</c:v>
                </c:pt>
                <c:pt idx="838">
                  <c:v>43.722937800994188</c:v>
                </c:pt>
                <c:pt idx="839">
                  <c:v>43.704474505723205</c:v>
                </c:pt>
                <c:pt idx="840">
                  <c:v>43.686013917449792</c:v>
                </c:pt>
                <c:pt idx="841">
                  <c:v>43.667556094917288</c:v>
                </c:pt>
                <c:pt idx="842">
                  <c:v>43.649101096470083</c:v>
                </c:pt>
                <c:pt idx="843">
                  <c:v>43.630648980056044</c:v>
                </c:pt>
                <c:pt idx="844">
                  <c:v>43.612199803228982</c:v>
                </c:pt>
                <c:pt idx="845">
                  <c:v>43.593753623151066</c:v>
                </c:pt>
                <c:pt idx="846">
                  <c:v>43.575310496595201</c:v>
                </c:pt>
                <c:pt idx="847">
                  <c:v>43.556870479947399</c:v>
                </c:pt>
                <c:pt idx="848">
                  <c:v>43.538433629209202</c:v>
                </c:pt>
                <c:pt idx="849">
                  <c:v>43.52</c:v>
                </c:pt>
                <c:pt idx="850">
                  <c:v>43.501569647559336</c:v>
                </c:pt>
                <c:pt idx="851">
                  <c:v>43.483142626749284</c:v>
                </c:pt>
                <c:pt idx="852">
                  <c:v>43.464718992056724</c:v>
                </c:pt>
                <c:pt idx="853">
                  <c:v>43.446298797595702</c:v>
                </c:pt>
                <c:pt idx="854">
                  <c:v>43.427882097109567</c:v>
                </c:pt>
                <c:pt idx="855">
                  <c:v>43.40946894397338</c:v>
                </c:pt>
                <c:pt idx="856">
                  <c:v>43.391059391196087</c:v>
                </c:pt>
                <c:pt idx="857">
                  <c:v>43.372653491422781</c:v>
                </c:pt>
                <c:pt idx="858">
                  <c:v>43.35425129693688</c:v>
                </c:pt>
                <c:pt idx="859">
                  <c:v>43.335852859662381</c:v>
                </c:pt>
                <c:pt idx="860">
                  <c:v>43.317458231166064</c:v>
                </c:pt>
                <c:pt idx="861">
                  <c:v>43.299067462659579</c:v>
                </c:pt>
                <c:pt idx="862">
                  <c:v>43.280680605001727</c:v>
                </c:pt>
                <c:pt idx="863">
                  <c:v>43.262297708700522</c:v>
                </c:pt>
                <c:pt idx="864">
                  <c:v>43.243918823915394</c:v>
                </c:pt>
                <c:pt idx="865">
                  <c:v>43.225544000459209</c:v>
                </c:pt>
                <c:pt idx="866">
                  <c:v>43.207173287800508</c:v>
                </c:pt>
                <c:pt idx="867">
                  <c:v>43.188806735065533</c:v>
                </c:pt>
                <c:pt idx="868">
                  <c:v>43.170444391040277</c:v>
                </c:pt>
                <c:pt idx="869">
                  <c:v>43.152086304172606</c:v>
                </c:pt>
                <c:pt idx="870">
                  <c:v>43.133732522574334</c:v>
                </c:pt>
                <c:pt idx="871">
                  <c:v>43.115383094023187</c:v>
                </c:pt>
                <c:pt idx="872">
                  <c:v>43.097038065964874</c:v>
                </c:pt>
                <c:pt idx="873">
                  <c:v>43.078697485515157</c:v>
                </c:pt>
                <c:pt idx="874">
                  <c:v>43.060361399461748</c:v>
                </c:pt>
                <c:pt idx="875">
                  <c:v>43.042029854266374</c:v>
                </c:pt>
                <c:pt idx="876">
                  <c:v>43.023702896066737</c:v>
                </c:pt>
                <c:pt idx="877">
                  <c:v>43.005380570678462</c:v>
                </c:pt>
                <c:pt idx="878">
                  <c:v>42.987062923597101</c:v>
                </c:pt>
                <c:pt idx="879">
                  <c:v>42.96875</c:v>
                </c:pt>
                <c:pt idx="880">
                  <c:v>42.950441844748283</c:v>
                </c:pt>
                <c:pt idx="881">
                  <c:v>42.932138502388767</c:v>
                </c:pt>
                <c:pt idx="882">
                  <c:v>42.91384001715582</c:v>
                </c:pt>
                <c:pt idx="883">
                  <c:v>42.895546432973283</c:v>
                </c:pt>
                <c:pt idx="884">
                  <c:v>42.877257793456373</c:v>
                </c:pt>
                <c:pt idx="885">
                  <c:v>42.858974141913521</c:v>
                </c:pt>
                <c:pt idx="886">
                  <c:v>42.840695521348202</c:v>
                </c:pt>
                <c:pt idx="887">
                  <c:v>42.822421974460852</c:v>
                </c:pt>
                <c:pt idx="888">
                  <c:v>42.804153543650663</c:v>
                </c:pt>
                <c:pt idx="889">
                  <c:v>42.785890271017365</c:v>
                </c:pt>
                <c:pt idx="890">
                  <c:v>42.767632198363088</c:v>
                </c:pt>
                <c:pt idx="891">
                  <c:v>42.749379367194166</c:v>
                </c:pt>
                <c:pt idx="892">
                  <c:v>42.731131818722865</c:v>
                </c:pt>
                <c:pt idx="893">
                  <c:v>42.712889593869228</c:v>
                </c:pt>
                <c:pt idx="894">
                  <c:v>42.694652733262771</c:v>
                </c:pt>
                <c:pt idx="895">
                  <c:v>42.676421277244323</c:v>
                </c:pt>
                <c:pt idx="896">
                  <c:v>42.658195265867683</c:v>
                </c:pt>
                <c:pt idx="897">
                  <c:v>42.63997473890138</c:v>
                </c:pt>
                <c:pt idx="898">
                  <c:v>42.621759735830423</c:v>
                </c:pt>
                <c:pt idx="899">
                  <c:v>42.603550295857985</c:v>
                </c:pt>
                <c:pt idx="900">
                  <c:v>42.5853464579071</c:v>
                </c:pt>
                <c:pt idx="901">
                  <c:v>42.567148260622325</c:v>
                </c:pt>
                <c:pt idx="902">
                  <c:v>42.548955742371483</c:v>
                </c:pt>
                <c:pt idx="903">
                  <c:v>42.530768941247317</c:v>
                </c:pt>
                <c:pt idx="904">
                  <c:v>42.512587895069075</c:v>
                </c:pt>
                <c:pt idx="905">
                  <c:v>42.494412641384201</c:v>
                </c:pt>
                <c:pt idx="906">
                  <c:v>42.476243217470049</c:v>
                </c:pt>
                <c:pt idx="907">
                  <c:v>42.458079660335365</c:v>
                </c:pt>
                <c:pt idx="908">
                  <c:v>42.439922006721993</c:v>
                </c:pt>
                <c:pt idx="909">
                  <c:v>42.421770293106462</c:v>
                </c:pt>
                <c:pt idx="910">
                  <c:v>42.403624555701597</c:v>
                </c:pt>
                <c:pt idx="911">
                  <c:v>42.385484830458061</c:v>
                </c:pt>
                <c:pt idx="912">
                  <c:v>42.367351153065968</c:v>
                </c:pt>
                <c:pt idx="913">
                  <c:v>42.349223558956467</c:v>
                </c:pt>
                <c:pt idx="914">
                  <c:v>42.331102083303215</c:v>
                </c:pt>
                <c:pt idx="915">
                  <c:v>42.312986761024014</c:v>
                </c:pt>
                <c:pt idx="916">
                  <c:v>42.294877626782295</c:v>
                </c:pt>
                <c:pt idx="917">
                  <c:v>42.276774714988683</c:v>
                </c:pt>
                <c:pt idx="918">
                  <c:v>42.25867805980247</c:v>
                </c:pt>
                <c:pt idx="919">
                  <c:v>42.240587695133151</c:v>
                </c:pt>
                <c:pt idx="920">
                  <c:v>42.222503654641926</c:v>
                </c:pt>
                <c:pt idx="921">
                  <c:v>42.204425971743177</c:v>
                </c:pt>
                <c:pt idx="922">
                  <c:v>42.186354679605948</c:v>
                </c:pt>
                <c:pt idx="923">
                  <c:v>42.168289811155425</c:v>
                </c:pt>
                <c:pt idx="924">
                  <c:v>42.150231399074407</c:v>
                </c:pt>
                <c:pt idx="925">
                  <c:v>42.132179475804712</c:v>
                </c:pt>
                <c:pt idx="926">
                  <c:v>42.114134073548684</c:v>
                </c:pt>
                <c:pt idx="927">
                  <c:v>42.096095224270577</c:v>
                </c:pt>
                <c:pt idx="928">
                  <c:v>42.07806295969803</c:v>
                </c:pt>
                <c:pt idx="929">
                  <c:v>42.06003731132342</c:v>
                </c:pt>
                <c:pt idx="930">
                  <c:v>42.042018310405332</c:v>
                </c:pt>
                <c:pt idx="931">
                  <c:v>42.02400598796995</c:v>
                </c:pt>
                <c:pt idx="932">
                  <c:v>42.006000374812388</c:v>
                </c:pt>
                <c:pt idx="933">
                  <c:v>41.988001501498125</c:v>
                </c:pt>
                <c:pt idx="934">
                  <c:v>41.970009398364404</c:v>
                </c:pt>
                <c:pt idx="935">
                  <c:v>41.95202409552153</c:v>
                </c:pt>
                <c:pt idx="936">
                  <c:v>41.934045622854278</c:v>
                </c:pt>
                <c:pt idx="937">
                  <c:v>41.916074010023209</c:v>
                </c:pt>
                <c:pt idx="938">
                  <c:v>41.898109286466052</c:v>
                </c:pt>
                <c:pt idx="939">
                  <c:v>41.880151481398975</c:v>
                </c:pt>
                <c:pt idx="940">
                  <c:v>41.862200623817969</c:v>
                </c:pt>
                <c:pt idx="941">
                  <c:v>41.844256742500122</c:v>
                </c:pt>
                <c:pt idx="942">
                  <c:v>41.826319866004972</c:v>
                </c:pt>
                <c:pt idx="943">
                  <c:v>41.808390022675745</c:v>
                </c:pt>
                <c:pt idx="944">
                  <c:v>41.79046724064068</c:v>
                </c:pt>
                <c:pt idx="945">
                  <c:v>41.772551547814338</c:v>
                </c:pt>
                <c:pt idx="946">
                  <c:v>41.754642971898846</c:v>
                </c:pt>
                <c:pt idx="947">
                  <c:v>41.736741540385133</c:v>
                </c:pt>
                <c:pt idx="948">
                  <c:v>41.7188472805543</c:v>
                </c:pt>
                <c:pt idx="949">
                  <c:v>41.700960219478738</c:v>
                </c:pt>
                <c:pt idx="950">
                  <c:v>41.683080384023462</c:v>
                </c:pt>
                <c:pt idx="951">
                  <c:v>41.665207800847313</c:v>
                </c:pt>
                <c:pt idx="952">
                  <c:v>41.6473424964042</c:v>
                </c:pt>
                <c:pt idx="953">
                  <c:v>41.629484496944336</c:v>
                </c:pt>
                <c:pt idx="954">
                  <c:v>41.611633828515409</c:v>
                </c:pt>
                <c:pt idx="955">
                  <c:v>41.593790516963821</c:v>
                </c:pt>
                <c:pt idx="956">
                  <c:v>41.575954587935911</c:v>
                </c:pt>
                <c:pt idx="957">
                  <c:v>41.55812606687909</c:v>
                </c:pt>
                <c:pt idx="958">
                  <c:v>41.54030497904305</c:v>
                </c:pt>
                <c:pt idx="959">
                  <c:v>41.522491349480966</c:v>
                </c:pt>
                <c:pt idx="960">
                  <c:v>41.504685203050663</c:v>
                </c:pt>
                <c:pt idx="961">
                  <c:v>41.486886564415727</c:v>
                </c:pt>
                <c:pt idx="962">
                  <c:v>41.469095458046716</c:v>
                </c:pt>
                <c:pt idx="963">
                  <c:v>41.451311908222316</c:v>
                </c:pt>
                <c:pt idx="964">
                  <c:v>41.433535939030449</c:v>
                </c:pt>
                <c:pt idx="965">
                  <c:v>41.41576757436939</c:v>
                </c:pt>
                <c:pt idx="966">
                  <c:v>41.398006837948955</c:v>
                </c:pt>
                <c:pt idx="967">
                  <c:v>41.380253753291612</c:v>
                </c:pt>
                <c:pt idx="968">
                  <c:v>41.362508343733552</c:v>
                </c:pt>
                <c:pt idx="969">
                  <c:v>41.344770632425814</c:v>
                </c:pt>
                <c:pt idx="970">
                  <c:v>41.327040642335426</c:v>
                </c:pt>
                <c:pt idx="971">
                  <c:v>41.309318396246461</c:v>
                </c:pt>
                <c:pt idx="972">
                  <c:v>41.291603916761133</c:v>
                </c:pt>
                <c:pt idx="973">
                  <c:v>41.273897226300875</c:v>
                </c:pt>
                <c:pt idx="974">
                  <c:v>41.256198347107436</c:v>
                </c:pt>
                <c:pt idx="975">
                  <c:v>41.238507301243921</c:v>
                </c:pt>
                <c:pt idx="976">
                  <c:v>41.220824110595849</c:v>
                </c:pt>
                <c:pt idx="977">
                  <c:v>41.203148796872263</c:v>
                </c:pt>
                <c:pt idx="978">
                  <c:v>41.185481381606728</c:v>
                </c:pt>
                <c:pt idx="979">
                  <c:v>41.167821886158372</c:v>
                </c:pt>
                <c:pt idx="980">
                  <c:v>41.150170331712943</c:v>
                </c:pt>
                <c:pt idx="981">
                  <c:v>41.132526739283868</c:v>
                </c:pt>
                <c:pt idx="982">
                  <c:v>41.1148911297132</c:v>
                </c:pt>
                <c:pt idx="983">
                  <c:v>41.097263523672687</c:v>
                </c:pt>
                <c:pt idx="984">
                  <c:v>41.079643941664813</c:v>
                </c:pt>
                <c:pt idx="985">
                  <c:v>41.062032404023753</c:v>
                </c:pt>
                <c:pt idx="986">
                  <c:v>41.044428930916347</c:v>
                </c:pt>
                <c:pt idx="987">
                  <c:v>41.026833542343176</c:v>
                </c:pt>
                <c:pt idx="988">
                  <c:v>41.00924625813952</c:v>
                </c:pt>
                <c:pt idx="989">
                  <c:v>40.991667097976297</c:v>
                </c:pt>
                <c:pt idx="990">
                  <c:v>40.974096081361076</c:v>
                </c:pt>
                <c:pt idx="991">
                  <c:v>40.956533227639056</c:v>
                </c:pt>
                <c:pt idx="992">
                  <c:v>40.938978555994005</c:v>
                </c:pt>
                <c:pt idx="993">
                  <c:v>40.921432085449226</c:v>
                </c:pt>
                <c:pt idx="994">
                  <c:v>40.903893834868512</c:v>
                </c:pt>
                <c:pt idx="995">
                  <c:v>40.886363822957122</c:v>
                </c:pt>
                <c:pt idx="996">
                  <c:v>40.868842068262651</c:v>
                </c:pt>
                <c:pt idx="997">
                  <c:v>40.851328589176035</c:v>
                </c:pt>
                <c:pt idx="998">
                  <c:v>40.833823403932449</c:v>
                </c:pt>
                <c:pt idx="999">
                  <c:v>40.816326530612244</c:v>
                </c:pt>
                <c:pt idx="1000">
                  <c:v>40.798837987141852</c:v>
                </c:pt>
                <c:pt idx="1001">
                  <c:v>40.781357791294688</c:v>
                </c:pt>
                <c:pt idx="1002">
                  <c:v>40.763885960692107</c:v>
                </c:pt>
                <c:pt idx="1003">
                  <c:v>40.74642251280428</c:v>
                </c:pt>
                <c:pt idx="1004">
                  <c:v>40.728967464951047</c:v>
                </c:pt>
                <c:pt idx="1005">
                  <c:v>40.711520834302888</c:v>
                </c:pt>
                <c:pt idx="1006">
                  <c:v>40.694082637881763</c:v>
                </c:pt>
                <c:pt idx="1007">
                  <c:v>40.676652892561982</c:v>
                </c:pt>
                <c:pt idx="1008">
                  <c:v>40.659231615071114</c:v>
                </c:pt>
                <c:pt idx="1009">
                  <c:v>40.641818821990846</c:v>
                </c:pt>
                <c:pt idx="1010">
                  <c:v>40.624414529757836</c:v>
                </c:pt>
                <c:pt idx="1011">
                  <c:v>40.607018754664594</c:v>
                </c:pt>
                <c:pt idx="1012">
                  <c:v>40.589631512860308</c:v>
                </c:pt>
                <c:pt idx="1013">
                  <c:v>40.572252820351743</c:v>
                </c:pt>
                <c:pt idx="1014">
                  <c:v>40.554882693004032</c:v>
                </c:pt>
                <c:pt idx="1015">
                  <c:v>40.537521146541543</c:v>
                </c:pt>
                <c:pt idx="1016">
                  <c:v>40.52016819654871</c:v>
                </c:pt>
                <c:pt idx="1017">
                  <c:v>40.502823858470883</c:v>
                </c:pt>
                <c:pt idx="1018">
                  <c:v>40.485488147615101</c:v>
                </c:pt>
                <c:pt idx="1019">
                  <c:v>40.46816107915096</c:v>
                </c:pt>
                <c:pt idx="1020">
                  <c:v>40.450842668111427</c:v>
                </c:pt>
                <c:pt idx="1021">
                  <c:v>40.433532929393635</c:v>
                </c:pt>
                <c:pt idx="1022">
                  <c:v>40.416231877759664</c:v>
                </c:pt>
                <c:pt idx="1023">
                  <c:v>40.398939527837385</c:v>
                </c:pt>
                <c:pt idx="1024">
                  <c:v>40.381655894121266</c:v>
                </c:pt>
                <c:pt idx="1025">
                  <c:v>40.364380990973096</c:v>
                </c:pt>
                <c:pt idx="1026">
                  <c:v>40.347114832622829</c:v>
                </c:pt>
                <c:pt idx="1027">
                  <c:v>40.329857433169344</c:v>
                </c:pt>
                <c:pt idx="1028">
                  <c:v>40.31260880658126</c:v>
                </c:pt>
                <c:pt idx="1029">
                  <c:v>40.295368966697637</c:v>
                </c:pt>
                <c:pt idx="1030">
                  <c:v>40.278137927228805</c:v>
                </c:pt>
                <c:pt idx="1031">
                  <c:v>40.260915701757128</c:v>
                </c:pt>
                <c:pt idx="1032">
                  <c:v>40.243702303737692</c:v>
                </c:pt>
                <c:pt idx="1033">
                  <c:v>40.226497746499149</c:v>
                </c:pt>
                <c:pt idx="1034">
                  <c:v>40.209302043244421</c:v>
                </c:pt>
                <c:pt idx="1035">
                  <c:v>40.192115207051465</c:v>
                </c:pt>
                <c:pt idx="1036">
                  <c:v>40.174937250873995</c:v>
                </c:pt>
                <c:pt idx="1037">
                  <c:v>40.157768187542189</c:v>
                </c:pt>
                <c:pt idx="1038">
                  <c:v>40.140608029763548</c:v>
                </c:pt>
                <c:pt idx="1039">
                  <c:v>40.123456790123463</c:v>
                </c:pt>
                <c:pt idx="1040">
                  <c:v>40.106314481086031</c:v>
                </c:pt>
                <c:pt idx="1041">
                  <c:v>40.089181114994773</c:v>
                </c:pt>
                <c:pt idx="1042">
                  <c:v>40.07205670407334</c:v>
                </c:pt>
                <c:pt idx="1043">
                  <c:v>40.054941260426183</c:v>
                </c:pt>
                <c:pt idx="1044">
                  <c:v>40.03783479603932</c:v>
                </c:pt>
                <c:pt idx="1045">
                  <c:v>40.020737322781017</c:v>
                </c:pt>
                <c:pt idx="1046">
                  <c:v>40.003648852402485</c:v>
                </c:pt>
                <c:pt idx="1047">
                  <c:v>39.98656939653857</c:v>
                </c:pt>
                <c:pt idx="1048">
                  <c:v>39.969498966708436</c:v>
                </c:pt>
                <c:pt idx="1049">
                  <c:v>39.952437574316292</c:v>
                </c:pt>
                <c:pt idx="1050">
                  <c:v>39.935385230652031</c:v>
                </c:pt>
                <c:pt idx="1051">
                  <c:v>39.918341946891907</c:v>
                </c:pt>
                <c:pt idx="1052">
                  <c:v>39.901307734099277</c:v>
                </c:pt>
                <c:pt idx="1053">
                  <c:v>39.884282603225188</c:v>
                </c:pt>
                <c:pt idx="1054">
                  <c:v>39.867266565109055</c:v>
                </c:pt>
                <c:pt idx="1055">
                  <c:v>39.8502596304794</c:v>
                </c:pt>
                <c:pt idx="1056">
                  <c:v>39.83326180995445</c:v>
                </c:pt>
                <c:pt idx="1057">
                  <c:v>39.816273114042765</c:v>
                </c:pt>
                <c:pt idx="1058">
                  <c:v>39.79929355314394</c:v>
                </c:pt>
                <c:pt idx="1059">
                  <c:v>39.782323137549263</c:v>
                </c:pt>
                <c:pt idx="1060">
                  <c:v>39.765361877442295</c:v>
                </c:pt>
                <c:pt idx="1061">
                  <c:v>39.748409782899586</c:v>
                </c:pt>
                <c:pt idx="1062">
                  <c:v>39.731466863891221</c:v>
                </c:pt>
                <c:pt idx="1063">
                  <c:v>39.71453313028158</c:v>
                </c:pt>
                <c:pt idx="1064">
                  <c:v>39.697608591829841</c:v>
                </c:pt>
                <c:pt idx="1065">
                  <c:v>39.680693258190658</c:v>
                </c:pt>
                <c:pt idx="1066">
                  <c:v>39.663787138914792</c:v>
                </c:pt>
                <c:pt idx="1067">
                  <c:v>39.646890243449725</c:v>
                </c:pt>
                <c:pt idx="1068">
                  <c:v>39.630002581140261</c:v>
                </c:pt>
                <c:pt idx="1069">
                  <c:v>39.613124161229123</c:v>
                </c:pt>
                <c:pt idx="1070">
                  <c:v>39.596254992857602</c:v>
                </c:pt>
                <c:pt idx="1071">
                  <c:v>39.57939508506616</c:v>
                </c:pt>
                <c:pt idx="1072">
                  <c:v>39.562544446794966</c:v>
                </c:pt>
                <c:pt idx="1073">
                  <c:v>39.545703086884558</c:v>
                </c:pt>
                <c:pt idx="1074">
                  <c:v>39.528871014076415</c:v>
                </c:pt>
                <c:pt idx="1075">
                  <c:v>39.512048237013545</c:v>
                </c:pt>
                <c:pt idx="1076">
                  <c:v>39.495234764241047</c:v>
                </c:pt>
                <c:pt idx="1077">
                  <c:v>39.478430604206764</c:v>
                </c:pt>
                <c:pt idx="1078">
                  <c:v>39.461635765261789</c:v>
                </c:pt>
                <c:pt idx="1079">
                  <c:v>39.444850255661066</c:v>
                </c:pt>
                <c:pt idx="1080">
                  <c:v>39.428074083563985</c:v>
                </c:pt>
                <c:pt idx="1081">
                  <c:v>39.411307257034935</c:v>
                </c:pt>
                <c:pt idx="1082">
                  <c:v>39.394549784043846</c:v>
                </c:pt>
                <c:pt idx="1083">
                  <c:v>39.377801672466781</c:v>
                </c:pt>
                <c:pt idx="1084">
                  <c:v>39.361062930086497</c:v>
                </c:pt>
                <c:pt idx="1085">
                  <c:v>39.344333564593001</c:v>
                </c:pt>
                <c:pt idx="1086">
                  <c:v>39.327613583584075</c:v>
                </c:pt>
                <c:pt idx="1087">
                  <c:v>39.310902994565843</c:v>
                </c:pt>
                <c:pt idx="1088">
                  <c:v>39.29420180495336</c:v>
                </c:pt>
                <c:pt idx="1089">
                  <c:v>39.277510022071077</c:v>
                </c:pt>
                <c:pt idx="1090">
                  <c:v>39.260827653153441</c:v>
                </c:pt>
                <c:pt idx="1091">
                  <c:v>39.244154705345395</c:v>
                </c:pt>
                <c:pt idx="1092">
                  <c:v>39.227491185702959</c:v>
                </c:pt>
                <c:pt idx="1093">
                  <c:v>39.210837101193711</c:v>
                </c:pt>
                <c:pt idx="1094">
                  <c:v>39.194192458697337</c:v>
                </c:pt>
                <c:pt idx="1095">
                  <c:v>39.177557265006143</c:v>
                </c:pt>
                <c:pt idx="1096">
                  <c:v>39.160931526825642</c:v>
                </c:pt>
                <c:pt idx="1097">
                  <c:v>39.144315250774952</c:v>
                </c:pt>
                <c:pt idx="1098">
                  <c:v>39.127708443387426</c:v>
                </c:pt>
                <c:pt idx="1099">
                  <c:v>39.111111111111114</c:v>
                </c:pt>
                <c:pt idx="1100">
                  <c:v>39.094523260309252</c:v>
                </c:pt>
                <c:pt idx="1101">
                  <c:v>39.077944897260821</c:v>
                </c:pt>
                <c:pt idx="1102">
                  <c:v>39.061376028161021</c:v>
                </c:pt>
                <c:pt idx="1103">
                  <c:v>39.044816659121778</c:v>
                </c:pt>
                <c:pt idx="1104">
                  <c:v>39.028266796172225</c:v>
                </c:pt>
                <c:pt idx="1105">
                  <c:v>39.011726445259235</c:v>
                </c:pt>
                <c:pt idx="1106">
                  <c:v>38.995195612247905</c:v>
                </c:pt>
                <c:pt idx="1107">
                  <c:v>38.978674302921995</c:v>
                </c:pt>
                <c:pt idx="1108">
                  <c:v>38.962162522984471</c:v>
                </c:pt>
                <c:pt idx="1109">
                  <c:v>38.945660278057979</c:v>
                </c:pt>
                <c:pt idx="1110">
                  <c:v>38.929167573685319</c:v>
                </c:pt>
                <c:pt idx="1111">
                  <c:v>38.912684415329927</c:v>
                </c:pt>
                <c:pt idx="1112">
                  <c:v>38.896210808376303</c:v>
                </c:pt>
                <c:pt idx="1113">
                  <c:v>38.879746758130629</c:v>
                </c:pt>
                <c:pt idx="1114">
                  <c:v>38.863292269821045</c:v>
                </c:pt>
                <c:pt idx="1115">
                  <c:v>38.846847348598239</c:v>
                </c:pt>
                <c:pt idx="1116">
                  <c:v>38.830411999535912</c:v>
                </c:pt>
                <c:pt idx="1117">
                  <c:v>38.813986227631183</c:v>
                </c:pt>
                <c:pt idx="1118">
                  <c:v>38.797570037805102</c:v>
                </c:pt>
                <c:pt idx="1119">
                  <c:v>38.78116343490305</c:v>
                </c:pt>
                <c:pt idx="1120">
                  <c:v>38.764766423695264</c:v>
                </c:pt>
                <c:pt idx="1121">
                  <c:v>38.748379008877244</c:v>
                </c:pt>
                <c:pt idx="1122">
                  <c:v>38.732001195070204</c:v>
                </c:pt>
                <c:pt idx="1123">
                  <c:v>38.715632986821525</c:v>
                </c:pt>
                <c:pt idx="1124">
                  <c:v>38.699274388605211</c:v>
                </c:pt>
                <c:pt idx="1125">
                  <c:v>38.682925404822313</c:v>
                </c:pt>
                <c:pt idx="1126">
                  <c:v>38.666586039801366</c:v>
                </c:pt>
                <c:pt idx="1127">
                  <c:v>38.650256297798855</c:v>
                </c:pt>
                <c:pt idx="1128">
                  <c:v>38.633936182999619</c:v>
                </c:pt>
                <c:pt idx="1129">
                  <c:v>38.617625699517276</c:v>
                </c:pt>
                <c:pt idx="1130">
                  <c:v>38.601324851394708</c:v>
                </c:pt>
                <c:pt idx="1131">
                  <c:v>38.585033642604422</c:v>
                </c:pt>
                <c:pt idx="1132">
                  <c:v>38.568752077048998</c:v>
                </c:pt>
                <c:pt idx="1133">
                  <c:v>38.552480158561522</c:v>
                </c:pt>
                <c:pt idx="1134">
                  <c:v>38.536217890906002</c:v>
                </c:pt>
                <c:pt idx="1135">
                  <c:v>38.519965277777779</c:v>
                </c:pt>
                <c:pt idx="1136">
                  <c:v>38.503722322803938</c:v>
                </c:pt>
                <c:pt idx="1137">
                  <c:v>38.487489029543703</c:v>
                </c:pt>
                <c:pt idx="1138">
                  <c:v>38.471265401488942</c:v>
                </c:pt>
                <c:pt idx="1139">
                  <c:v>38.45505144206443</c:v>
                </c:pt>
                <c:pt idx="1140">
                  <c:v>38.438847154628348</c:v>
                </c:pt>
                <c:pt idx="1141">
                  <c:v>38.422652542472669</c:v>
                </c:pt>
                <c:pt idx="1142">
                  <c:v>38.406467608823576</c:v>
                </c:pt>
                <c:pt idx="1143">
                  <c:v>38.390292356841798</c:v>
                </c:pt>
                <c:pt idx="1144">
                  <c:v>38.37412678962307</c:v>
                </c:pt>
                <c:pt idx="1145">
                  <c:v>38.357970910198496</c:v>
                </c:pt>
                <c:pt idx="1146">
                  <c:v>38.341824721534977</c:v>
                </c:pt>
                <c:pt idx="1147">
                  <c:v>38.325688226535533</c:v>
                </c:pt>
                <c:pt idx="1148">
                  <c:v>38.309561428039743</c:v>
                </c:pt>
                <c:pt idx="1149">
                  <c:v>38.293444328824144</c:v>
                </c:pt>
                <c:pt idx="1150">
                  <c:v>38.277336931602541</c:v>
                </c:pt>
                <c:pt idx="1151">
                  <c:v>38.261239239026466</c:v>
                </c:pt>
                <c:pt idx="1152">
                  <c:v>38.245151253685513</c:v>
                </c:pt>
                <c:pt idx="1153">
                  <c:v>38.22907297810773</c:v>
                </c:pt>
                <c:pt idx="1154">
                  <c:v>38.213004414759979</c:v>
                </c:pt>
                <c:pt idx="1155">
                  <c:v>38.196945566048328</c:v>
                </c:pt>
                <c:pt idx="1156">
                  <c:v>38.18089643431842</c:v>
                </c:pt>
                <c:pt idx="1157">
                  <c:v>38.164857021855809</c:v>
                </c:pt>
                <c:pt idx="1158">
                  <c:v>38.148827330886355</c:v>
                </c:pt>
                <c:pt idx="1159">
                  <c:v>38.132807363576589</c:v>
                </c:pt>
                <c:pt idx="1160">
                  <c:v>38.116797122034079</c:v>
                </c:pt>
                <c:pt idx="1161">
                  <c:v>38.100796608307746</c:v>
                </c:pt>
                <c:pt idx="1162">
                  <c:v>38.084805824388269</c:v>
                </c:pt>
                <c:pt idx="1163">
                  <c:v>38.068824772208444</c:v>
                </c:pt>
                <c:pt idx="1164">
                  <c:v>38.0528534536435</c:v>
                </c:pt>
                <c:pt idx="1165">
                  <c:v>38.036891870511461</c:v>
                </c:pt>
                <c:pt idx="1166">
                  <c:v>38.020940024573513</c:v>
                </c:pt>
                <c:pt idx="1167">
                  <c:v>38.004997917534361</c:v>
                </c:pt>
                <c:pt idx="1168">
                  <c:v>37.989065551042529</c:v>
                </c:pt>
                <c:pt idx="1169">
                  <c:v>37.973142926690741</c:v>
                </c:pt>
                <c:pt idx="1170">
                  <c:v>37.95723004601625</c:v>
                </c:pt>
                <c:pt idx="1171">
                  <c:v>37.941326910501196</c:v>
                </c:pt>
                <c:pt idx="1172">
                  <c:v>37.92543352157292</c:v>
                </c:pt>
                <c:pt idx="1173">
                  <c:v>37.909549880604288</c:v>
                </c:pt>
                <c:pt idx="1174">
                  <c:v>37.893675988914083</c:v>
                </c:pt>
                <c:pt idx="1175">
                  <c:v>37.877811847767276</c:v>
                </c:pt>
                <c:pt idx="1176">
                  <c:v>37.861957458375372</c:v>
                </c:pt>
                <c:pt idx="1177">
                  <c:v>37.846112821896774</c:v>
                </c:pt>
                <c:pt idx="1178">
                  <c:v>37.830277939437067</c:v>
                </c:pt>
                <c:pt idx="1179">
                  <c:v>37.814452812049346</c:v>
                </c:pt>
                <c:pt idx="1180">
                  <c:v>37.798637440734588</c:v>
                </c:pt>
                <c:pt idx="1181">
                  <c:v>37.782831826441907</c:v>
                </c:pt>
                <c:pt idx="1182">
                  <c:v>37.767035970068903</c:v>
                </c:pt>
                <c:pt idx="1183">
                  <c:v>37.751249872461997</c:v>
                </c:pt>
                <c:pt idx="1184">
                  <c:v>37.735473534416705</c:v>
                </c:pt>
                <c:pt idx="1185">
                  <c:v>37.719706956677996</c:v>
                </c:pt>
                <c:pt idx="1186">
                  <c:v>37.703950139940581</c:v>
                </c:pt>
                <c:pt idx="1187">
                  <c:v>37.688203084849206</c:v>
                </c:pt>
                <c:pt idx="1188">
                  <c:v>37.672465791999031</c:v>
                </c:pt>
                <c:pt idx="1189">
                  <c:v>37.656738261935843</c:v>
                </c:pt>
                <c:pt idx="1190">
                  <c:v>37.641020495156404</c:v>
                </c:pt>
                <c:pt idx="1191">
                  <c:v>37.625312492108783</c:v>
                </c:pt>
                <c:pt idx="1192">
                  <c:v>37.609614253192625</c:v>
                </c:pt>
                <c:pt idx="1193">
                  <c:v>37.593925778759434</c:v>
                </c:pt>
                <c:pt idx="1194">
                  <c:v>37.578247069112926</c:v>
                </c:pt>
                <c:pt idx="1195">
                  <c:v>37.562578124509265</c:v>
                </c:pt>
                <c:pt idx="1196">
                  <c:v>37.546918945157422</c:v>
                </c:pt>
                <c:pt idx="1197">
                  <c:v>37.531269531219401</c:v>
                </c:pt>
                <c:pt idx="1198">
                  <c:v>37.515629882810586</c:v>
                </c:pt>
                <c:pt idx="1199">
                  <c:v>37.5</c:v>
                </c:pt>
                <c:pt idx="1200">
                  <c:v>37.4843798828106</c:v>
                </c:pt>
                <c:pt idx="1201">
                  <c:v>37.468769531219557</c:v>
                </c:pt>
                <c:pt idx="1202">
                  <c:v>37.453168945158581</c:v>
                </c:pt>
                <c:pt idx="1203">
                  <c:v>37.437578124514154</c:v>
                </c:pt>
                <c:pt idx="1204">
                  <c:v>37.421997069127819</c:v>
                </c:pt>
                <c:pt idx="1205">
                  <c:v>37.406425778796503</c:v>
                </c:pt>
                <c:pt idx="1206">
                  <c:v>37.39086425327276</c:v>
                </c:pt>
                <c:pt idx="1207">
                  <c:v>37.375312492265046</c:v>
                </c:pt>
                <c:pt idx="1208">
                  <c:v>37.359770495437992</c:v>
                </c:pt>
                <c:pt idx="1209">
                  <c:v>37.344238262412709</c:v>
                </c:pt>
                <c:pt idx="1210">
                  <c:v>37.328715792767056</c:v>
                </c:pt>
                <c:pt idx="1211">
                  <c:v>37.313203086035884</c:v>
                </c:pt>
                <c:pt idx="1212">
                  <c:v>37.297700141711267</c:v>
                </c:pt>
                <c:pt idx="1213">
                  <c:v>37.282206959242934</c:v>
                </c:pt>
                <c:pt idx="1214">
                  <c:v>37.26672353803832</c:v>
                </c:pt>
                <c:pt idx="1215">
                  <c:v>37.251249877462996</c:v>
                </c:pt>
                <c:pt idx="1216">
                  <c:v>37.235785976840837</c:v>
                </c:pt>
                <c:pt idx="1217">
                  <c:v>37.220331835454353</c:v>
                </c:pt>
                <c:pt idx="1218">
                  <c:v>37.204887452544888</c:v>
                </c:pt>
                <c:pt idx="1219">
                  <c:v>37.18945282731292</c:v>
                </c:pt>
                <c:pt idx="1220">
                  <c:v>37.17402795891828</c:v>
                </c:pt>
                <c:pt idx="1221">
                  <c:v>37.158612846480501</c:v>
                </c:pt>
                <c:pt idx="1222">
                  <c:v>37.143207489078925</c:v>
                </c:pt>
                <c:pt idx="1223">
                  <c:v>37.127811885753104</c:v>
                </c:pt>
                <c:pt idx="1224">
                  <c:v>37.112426035502956</c:v>
                </c:pt>
                <c:pt idx="1225">
                  <c:v>37.097049937289043</c:v>
                </c:pt>
                <c:pt idx="1226">
                  <c:v>37.081683590032824</c:v>
                </c:pt>
                <c:pt idx="1227">
                  <c:v>37.066326992616915</c:v>
                </c:pt>
                <c:pt idx="1228">
                  <c:v>37.050980143885326</c:v>
                </c:pt>
                <c:pt idx="1229">
                  <c:v>37.035643042643677</c:v>
                </c:pt>
                <c:pt idx="1230">
                  <c:v>37.020315687659497</c:v>
                </c:pt>
                <c:pt idx="1231">
                  <c:v>37.004998077662435</c:v>
                </c:pt>
                <c:pt idx="1232">
                  <c:v>36.989690211344481</c:v>
                </c:pt>
                <c:pt idx="1233">
                  <c:v>36.974392087360243</c:v>
                </c:pt>
                <c:pt idx="1234">
                  <c:v>36.95910370432717</c:v>
                </c:pt>
                <c:pt idx="1235">
                  <c:v>36.943825060825802</c:v>
                </c:pt>
                <c:pt idx="1236">
                  <c:v>36.928556155399967</c:v>
                </c:pt>
                <c:pt idx="1237">
                  <c:v>36.913296986557057</c:v>
                </c:pt>
                <c:pt idx="1238">
                  <c:v>36.898047552768261</c:v>
                </c:pt>
                <c:pt idx="1239">
                  <c:v>36.882807852468773</c:v>
                </c:pt>
                <c:pt idx="1240">
                  <c:v>36.867577884058008</c:v>
                </c:pt>
                <c:pt idx="1241">
                  <c:v>36.852357645899879</c:v>
                </c:pt>
                <c:pt idx="1242">
                  <c:v>36.837147136323011</c:v>
                </c:pt>
                <c:pt idx="1243">
                  <c:v>36.821946353620923</c:v>
                </c:pt>
                <c:pt idx="1244">
                  <c:v>36.80675529605233</c:v>
                </c:pt>
                <c:pt idx="1245">
                  <c:v>36.791573961841294</c:v>
                </c:pt>
                <c:pt idx="1246">
                  <c:v>36.776402349177488</c:v>
                </c:pt>
                <c:pt idx="1247">
                  <c:v>36.761240456216413</c:v>
                </c:pt>
                <c:pt idx="1248">
                  <c:v>36.746088281079622</c:v>
                </c:pt>
                <c:pt idx="1249">
                  <c:v>36.73094582185491</c:v>
                </c:pt>
                <c:pt idx="1250">
                  <c:v>36.715813076596575</c:v>
                </c:pt>
                <c:pt idx="1251">
                  <c:v>36.700690043325579</c:v>
                </c:pt>
                <c:pt idx="1252">
                  <c:v>36.685576720029836</c:v>
                </c:pt>
                <c:pt idx="1253">
                  <c:v>36.670473104664374</c:v>
                </c:pt>
                <c:pt idx="1254">
                  <c:v>36.655379195151554</c:v>
                </c:pt>
                <c:pt idx="1255">
                  <c:v>36.64029498938131</c:v>
                </c:pt>
                <c:pt idx="1256">
                  <c:v>36.625220485211322</c:v>
                </c:pt>
                <c:pt idx="1257">
                  <c:v>36.610155680467265</c:v>
                </c:pt>
                <c:pt idx="1258">
                  <c:v>36.595100572942954</c:v>
                </c:pt>
                <c:pt idx="1259">
                  <c:v>36.58005516040064</c:v>
                </c:pt>
                <c:pt idx="1260">
                  <c:v>36.565019440571156</c:v>
                </c:pt>
                <c:pt idx="1261">
                  <c:v>36.549993411154126</c:v>
                </c:pt>
                <c:pt idx="1262">
                  <c:v>36.534977069818176</c:v>
                </c:pt>
                <c:pt idx="1263">
                  <c:v>36.519970414201183</c:v>
                </c:pt>
                <c:pt idx="1264">
                  <c:v>36.50497344191038</c:v>
                </c:pt>
                <c:pt idx="1265">
                  <c:v>36.489986150522633</c:v>
                </c:pt>
                <c:pt idx="1266">
                  <c:v>36.475008537584621</c:v>
                </c:pt>
                <c:pt idx="1267">
                  <c:v>36.460040600613034</c:v>
                </c:pt>
                <c:pt idx="1268">
                  <c:v>36.44508233709476</c:v>
                </c:pt>
                <c:pt idx="1269">
                  <c:v>36.430133744487073</c:v>
                </c:pt>
                <c:pt idx="1270">
                  <c:v>36.415194820217877</c:v>
                </c:pt>
                <c:pt idx="1271">
                  <c:v>36.400265561685856</c:v>
                </c:pt>
                <c:pt idx="1272">
                  <c:v>36.385345966260665</c:v>
                </c:pt>
                <c:pt idx="1273">
                  <c:v>36.370436031283134</c:v>
                </c:pt>
                <c:pt idx="1274">
                  <c:v>36.355535754065492</c:v>
                </c:pt>
                <c:pt idx="1275">
                  <c:v>36.340645131891485</c:v>
                </c:pt>
                <c:pt idx="1276">
                  <c:v>36.325764162016611</c:v>
                </c:pt>
                <c:pt idx="1277">
                  <c:v>36.310892841668313</c:v>
                </c:pt>
                <c:pt idx="1278">
                  <c:v>36.296031168046156</c:v>
                </c:pt>
                <c:pt idx="1279">
                  <c:v>36.281179138321995</c:v>
                </c:pt>
                <c:pt idx="1280">
                  <c:v>36.266336749640182</c:v>
                </c:pt>
                <c:pt idx="1281">
                  <c:v>36.251503999117752</c:v>
                </c:pt>
                <c:pt idx="1282">
                  <c:v>36.236680883844564</c:v>
                </c:pt>
                <c:pt idx="1283">
                  <c:v>36.221867400883539</c:v>
                </c:pt>
                <c:pt idx="1284">
                  <c:v>36.20706354727082</c:v>
                </c:pt>
                <c:pt idx="1285">
                  <c:v>36.192269320015932</c:v>
                </c:pt>
                <c:pt idx="1286">
                  <c:v>36.177484716101972</c:v>
                </c:pt>
                <c:pt idx="1287">
                  <c:v>36.162709732485787</c:v>
                </c:pt>
                <c:pt idx="1288">
                  <c:v>36.147944366098187</c:v>
                </c:pt>
                <c:pt idx="1289">
                  <c:v>36.133188613844048</c:v>
                </c:pt>
                <c:pt idx="1290">
                  <c:v>36.118442472602545</c:v>
                </c:pt>
                <c:pt idx="1291">
                  <c:v>36.103705939227289</c:v>
                </c:pt>
                <c:pt idx="1292">
                  <c:v>36.088979010546538</c:v>
                </c:pt>
                <c:pt idx="1293">
                  <c:v>36.074261683363325</c:v>
                </c:pt>
                <c:pt idx="1294">
                  <c:v>36.059553954455673</c:v>
                </c:pt>
                <c:pt idx="1295">
                  <c:v>36.044855820576714</c:v>
                </c:pt>
                <c:pt idx="1296">
                  <c:v>36.030167278454925</c:v>
                </c:pt>
                <c:pt idx="1297">
                  <c:v>36.015488324794219</c:v>
                </c:pt>
                <c:pt idx="1298">
                  <c:v>36.000818956274173</c:v>
                </c:pt>
                <c:pt idx="1299">
                  <c:v>35.98615916955017</c:v>
                </c:pt>
                <c:pt idx="1300">
                  <c:v>35.971508961253562</c:v>
                </c:pt>
                <c:pt idx="1301">
                  <c:v>35.95686832799182</c:v>
                </c:pt>
                <c:pt idx="1302">
                  <c:v>35.942237266348741</c:v>
                </c:pt>
                <c:pt idx="1303">
                  <c:v>35.927615772884572</c:v>
                </c:pt>
                <c:pt idx="1304">
                  <c:v>35.913003844136185</c:v>
                </c:pt>
                <c:pt idx="1305">
                  <c:v>35.898401476617245</c:v>
                </c:pt>
                <c:pt idx="1306">
                  <c:v>35.883808666818354</c:v>
                </c:pt>
                <c:pt idx="1307">
                  <c:v>35.869225411207218</c:v>
                </c:pt>
                <c:pt idx="1308">
                  <c:v>35.854651706228786</c:v>
                </c:pt>
                <c:pt idx="1309">
                  <c:v>35.840087548305462</c:v>
                </c:pt>
                <c:pt idx="1310">
                  <c:v>35.825532933837195</c:v>
                </c:pt>
                <c:pt idx="1311">
                  <c:v>35.810987859201681</c:v>
                </c:pt>
                <c:pt idx="1312">
                  <c:v>35.796452320754476</c:v>
                </c:pt>
                <c:pt idx="1313">
                  <c:v>35.781926314829207</c:v>
                </c:pt>
                <c:pt idx="1314">
                  <c:v>35.767409837737674</c:v>
                </c:pt>
                <c:pt idx="1315">
                  <c:v>35.75290288577002</c:v>
                </c:pt>
                <c:pt idx="1316">
                  <c:v>35.738405455194872</c:v>
                </c:pt>
                <c:pt idx="1317">
                  <c:v>35.723917542259521</c:v>
                </c:pt>
                <c:pt idx="1318">
                  <c:v>35.709439143190053</c:v>
                </c:pt>
                <c:pt idx="1319">
                  <c:v>35.69497025419146</c:v>
                </c:pt>
                <c:pt idx="1320">
                  <c:v>35.680510871447851</c:v>
                </c:pt>
                <c:pt idx="1321">
                  <c:v>35.666060991122606</c:v>
                </c:pt>
                <c:pt idx="1322">
                  <c:v>35.65162060935841</c:v>
                </c:pt>
                <c:pt idx="1323">
                  <c:v>35.637189722277547</c:v>
                </c:pt>
                <c:pt idx="1324">
                  <c:v>35.622768325981937</c:v>
                </c:pt>
                <c:pt idx="1325">
                  <c:v>35.608356416553328</c:v>
                </c:pt>
                <c:pt idx="1326">
                  <c:v>35.593953990053407</c:v>
                </c:pt>
                <c:pt idx="1327">
                  <c:v>35.579561042524006</c:v>
                </c:pt>
                <c:pt idx="1328">
                  <c:v>35.565177569987164</c:v>
                </c:pt>
                <c:pt idx="1329">
                  <c:v>35.550803568445318</c:v>
                </c:pt>
                <c:pt idx="1330">
                  <c:v>35.536439033881422</c:v>
                </c:pt>
                <c:pt idx="1331">
                  <c:v>35.522083962259124</c:v>
                </c:pt>
                <c:pt idx="1332">
                  <c:v>35.50773834952281</c:v>
                </c:pt>
                <c:pt idx="1333">
                  <c:v>35.493402191597859</c:v>
                </c:pt>
                <c:pt idx="1334">
                  <c:v>35.479075484390698</c:v>
                </c:pt>
                <c:pt idx="1335">
                  <c:v>35.464758223788998</c:v>
                </c:pt>
                <c:pt idx="1336">
                  <c:v>35.450450405661734</c:v>
                </c:pt>
                <c:pt idx="1337">
                  <c:v>35.436152025859386</c:v>
                </c:pt>
                <c:pt idx="1338">
                  <c:v>35.421863080214052</c:v>
                </c:pt>
                <c:pt idx="1339">
                  <c:v>35.407583564539571</c:v>
                </c:pt>
                <c:pt idx="1340">
                  <c:v>35.393313474631661</c:v>
                </c:pt>
                <c:pt idx="1341">
                  <c:v>35.379052806268049</c:v>
                </c:pt>
                <c:pt idx="1342">
                  <c:v>35.364801555208622</c:v>
                </c:pt>
                <c:pt idx="1343">
                  <c:v>35.350559717195523</c:v>
                </c:pt>
                <c:pt idx="1344">
                  <c:v>35.336327287953303</c:v>
                </c:pt>
                <c:pt idx="1345">
                  <c:v>35.32210426318904</c:v>
                </c:pt>
                <c:pt idx="1346">
                  <c:v>35.307890638592482</c:v>
                </c:pt>
                <c:pt idx="1347">
                  <c:v>35.293686409836148</c:v>
                </c:pt>
                <c:pt idx="1348">
                  <c:v>35.279491572575488</c:v>
                </c:pt>
                <c:pt idx="1349">
                  <c:v>35.265306122448976</c:v>
                </c:pt>
                <c:pt idx="1350">
                  <c:v>35.251130055078264</c:v>
                </c:pt>
                <c:pt idx="1351">
                  <c:v>35.236963366068267</c:v>
                </c:pt>
                <c:pt idx="1352">
                  <c:v>35.222806051007332</c:v>
                </c:pt>
                <c:pt idx="1353">
                  <c:v>35.208658105467357</c:v>
                </c:pt>
                <c:pt idx="1354">
                  <c:v>35.194519525003855</c:v>
                </c:pt>
                <c:pt idx="1355">
                  <c:v>35.180390305156152</c:v>
                </c:pt>
                <c:pt idx="1356">
                  <c:v>35.16627044144748</c:v>
                </c:pt>
                <c:pt idx="1357">
                  <c:v>35.152159929385057</c:v>
                </c:pt>
                <c:pt idx="1358">
                  <c:v>35.138058764460276</c:v>
                </c:pt>
                <c:pt idx="1359">
                  <c:v>35.123966942148762</c:v>
                </c:pt>
                <c:pt idx="1360">
                  <c:v>35.109884457910546</c:v>
                </c:pt>
                <c:pt idx="1361">
                  <c:v>35.095811307190139</c:v>
                </c:pt>
                <c:pt idx="1362">
                  <c:v>35.081747485416649</c:v>
                </c:pt>
                <c:pt idx="1363">
                  <c:v>35.067692988003969</c:v>
                </c:pt>
                <c:pt idx="1364">
                  <c:v>35.053647810350782</c:v>
                </c:pt>
                <c:pt idx="1365">
                  <c:v>35.03961194784074</c:v>
                </c:pt>
                <c:pt idx="1366">
                  <c:v>35.025585395842597</c:v>
                </c:pt>
                <c:pt idx="1367">
                  <c:v>35.011568149710286</c:v>
                </c:pt>
                <c:pt idx="1368">
                  <c:v>34.997560204783028</c:v>
                </c:pt>
                <c:pt idx="1369">
                  <c:v>34.98356155638546</c:v>
                </c:pt>
                <c:pt idx="1370">
                  <c:v>34.969572199827759</c:v>
                </c:pt>
                <c:pt idx="1371">
                  <c:v>34.955592130405762</c:v>
                </c:pt>
                <c:pt idx="1372">
                  <c:v>34.941621343400996</c:v>
                </c:pt>
                <c:pt idx="1373">
                  <c:v>34.927659834080906</c:v>
                </c:pt>
                <c:pt idx="1374">
                  <c:v>34.913707597698867</c:v>
                </c:pt>
                <c:pt idx="1375">
                  <c:v>34.899764629494364</c:v>
                </c:pt>
                <c:pt idx="1376">
                  <c:v>34.885830924693032</c:v>
                </c:pt>
                <c:pt idx="1377">
                  <c:v>34.871906478506837</c:v>
                </c:pt>
                <c:pt idx="1378">
                  <c:v>34.85799128613413</c:v>
                </c:pt>
                <c:pt idx="1379">
                  <c:v>34.844085342759747</c:v>
                </c:pt>
                <c:pt idx="1380">
                  <c:v>34.830188643555196</c:v>
                </c:pt>
                <c:pt idx="1381">
                  <c:v>34.816301183678661</c:v>
                </c:pt>
                <c:pt idx="1382">
                  <c:v>34.802422958275159</c:v>
                </c:pt>
                <c:pt idx="1383">
                  <c:v>34.78855396247662</c:v>
                </c:pt>
                <c:pt idx="1384">
                  <c:v>34.774694191402048</c:v>
                </c:pt>
                <c:pt idx="1385">
                  <c:v>34.760843640157553</c:v>
                </c:pt>
                <c:pt idx="1386">
                  <c:v>34.747002303836489</c:v>
                </c:pt>
                <c:pt idx="1387">
                  <c:v>34.733170177519526</c:v>
                </c:pt>
                <c:pt idx="1388">
                  <c:v>34.719347256274837</c:v>
                </c:pt>
                <c:pt idx="1389">
                  <c:v>34.705533535158082</c:v>
                </c:pt>
                <c:pt idx="1390">
                  <c:v>34.691729009212573</c:v>
                </c:pt>
                <c:pt idx="1391">
                  <c:v>34.677933673469383</c:v>
                </c:pt>
                <c:pt idx="1392">
                  <c:v>34.664147522947424</c:v>
                </c:pt>
                <c:pt idx="1393">
                  <c:v>34.650370552653527</c:v>
                </c:pt>
                <c:pt idx="1394">
                  <c:v>34.63660275758258</c:v>
                </c:pt>
                <c:pt idx="1395">
                  <c:v>34.622844132717589</c:v>
                </c:pt>
                <c:pt idx="1396">
                  <c:v>34.60909467302983</c:v>
                </c:pt>
                <c:pt idx="1397">
                  <c:v>34.59535437347887</c:v>
                </c:pt>
                <c:pt idx="1398">
                  <c:v>34.58162322901272</c:v>
                </c:pt>
                <c:pt idx="1399">
                  <c:v>34.567901234567898</c:v>
                </c:pt>
                <c:pt idx="1400">
                  <c:v>34.554188385069558</c:v>
                </c:pt>
                <c:pt idx="1401">
                  <c:v>34.540484675431543</c:v>
                </c:pt>
                <c:pt idx="1402">
                  <c:v>34.526790100556511</c:v>
                </c:pt>
                <c:pt idx="1403">
                  <c:v>34.513104655336015</c:v>
                </c:pt>
                <c:pt idx="1404">
                  <c:v>34.499428334650595</c:v>
                </c:pt>
                <c:pt idx="1405">
                  <c:v>34.485761133369877</c:v>
                </c:pt>
                <c:pt idx="1406">
                  <c:v>34.472103046352665</c:v>
                </c:pt>
                <c:pt idx="1407">
                  <c:v>34.458454068447026</c:v>
                </c:pt>
                <c:pt idx="1408">
                  <c:v>34.444814194490355</c:v>
                </c:pt>
                <c:pt idx="1409">
                  <c:v>34.431183419309541</c:v>
                </c:pt>
                <c:pt idx="1410">
                  <c:v>34.417561737720987</c:v>
                </c:pt>
                <c:pt idx="1411">
                  <c:v>34.403949144530699</c:v>
                </c:pt>
                <c:pt idx="1412">
                  <c:v>34.390345634534427</c:v>
                </c:pt>
                <c:pt idx="1413">
                  <c:v>34.376751202517717</c:v>
                </c:pt>
                <c:pt idx="1414">
                  <c:v>34.363165843255999</c:v>
                </c:pt>
                <c:pt idx="1415">
                  <c:v>34.349589551514683</c:v>
                </c:pt>
                <c:pt idx="1416">
                  <c:v>34.336022322049232</c:v>
                </c:pt>
                <c:pt idx="1417">
                  <c:v>34.322464149605281</c:v>
                </c:pt>
                <c:pt idx="1418">
                  <c:v>34.308915028918683</c:v>
                </c:pt>
                <c:pt idx="1419">
                  <c:v>34.295374954715619</c:v>
                </c:pt>
                <c:pt idx="1420">
                  <c:v>34.281843921712664</c:v>
                </c:pt>
                <c:pt idx="1421">
                  <c:v>34.268321924616927</c:v>
                </c:pt>
                <c:pt idx="1422">
                  <c:v>34.254808958126027</c:v>
                </c:pt>
                <c:pt idx="1423">
                  <c:v>34.24130501692828</c:v>
                </c:pt>
                <c:pt idx="1424">
                  <c:v>34.227810095702758</c:v>
                </c:pt>
                <c:pt idx="1425">
                  <c:v>34.214324189119317</c:v>
                </c:pt>
                <c:pt idx="1426">
                  <c:v>34.200847291838741</c:v>
                </c:pt>
                <c:pt idx="1427">
                  <c:v>34.187379398512796</c:v>
                </c:pt>
                <c:pt idx="1428">
                  <c:v>34.173920503784331</c:v>
                </c:pt>
                <c:pt idx="1429">
                  <c:v>34.160470602287312</c:v>
                </c:pt>
                <c:pt idx="1430">
                  <c:v>34.147029688646974</c:v>
                </c:pt>
                <c:pt idx="1431">
                  <c:v>34.133597757479833</c:v>
                </c:pt>
                <c:pt idx="1432">
                  <c:v>34.120174803393802</c:v>
                </c:pt>
                <c:pt idx="1433">
                  <c:v>34.106760820988264</c:v>
                </c:pt>
                <c:pt idx="1434">
                  <c:v>34.093355804854141</c:v>
                </c:pt>
                <c:pt idx="1435">
                  <c:v>34.079959749574002</c:v>
                </c:pt>
                <c:pt idx="1436">
                  <c:v>34.06657264972209</c:v>
                </c:pt>
                <c:pt idx="1437">
                  <c:v>34.053194499864418</c:v>
                </c:pt>
                <c:pt idx="1438">
                  <c:v>34.039825294558916</c:v>
                </c:pt>
                <c:pt idx="1439">
                  <c:v>34.026465028355389</c:v>
                </c:pt>
                <c:pt idx="1440">
                  <c:v>34.013113695795653</c:v>
                </c:pt>
                <c:pt idx="1441">
                  <c:v>33.999771291413644</c:v>
                </c:pt>
                <c:pt idx="1442">
                  <c:v>33.986437809735421</c:v>
                </c:pt>
                <c:pt idx="1443">
                  <c:v>33.973113245279293</c:v>
                </c:pt>
                <c:pt idx="1444">
                  <c:v>33.959797592555873</c:v>
                </c:pt>
                <c:pt idx="1445">
                  <c:v>33.946490846068151</c:v>
                </c:pt>
                <c:pt idx="1446">
                  <c:v>33.933193000311604</c:v>
                </c:pt>
                <c:pt idx="1447">
                  <c:v>33.919904049774182</c:v>
                </c:pt>
                <c:pt idx="1448">
                  <c:v>33.906623988936467</c:v>
                </c:pt>
                <c:pt idx="1449">
                  <c:v>33.893352812271729</c:v>
                </c:pt>
                <c:pt idx="1450">
                  <c:v>33.880090514245957</c:v>
                </c:pt>
                <c:pt idx="1451">
                  <c:v>33.866837089317954</c:v>
                </c:pt>
                <c:pt idx="1452">
                  <c:v>33.853592531939427</c:v>
                </c:pt>
                <c:pt idx="1453">
                  <c:v>33.840356836555038</c:v>
                </c:pt>
                <c:pt idx="1454">
                  <c:v>33.827129997602455</c:v>
                </c:pt>
                <c:pt idx="1455">
                  <c:v>33.813912009512485</c:v>
                </c:pt>
                <c:pt idx="1456">
                  <c:v>33.800702866709059</c:v>
                </c:pt>
                <c:pt idx="1457">
                  <c:v>33.78750256360938</c:v>
                </c:pt>
                <c:pt idx="1458">
                  <c:v>33.774311094623918</c:v>
                </c:pt>
                <c:pt idx="1459">
                  <c:v>33.761128454156548</c:v>
                </c:pt>
                <c:pt idx="1460">
                  <c:v>33.747954636604582</c:v>
                </c:pt>
                <c:pt idx="1461">
                  <c:v>33.734789636358812</c:v>
                </c:pt>
                <c:pt idx="1462">
                  <c:v>33.721633447803633</c:v>
                </c:pt>
                <c:pt idx="1463">
                  <c:v>33.708486065317096</c:v>
                </c:pt>
                <c:pt idx="1464">
                  <c:v>33.695347483270922</c:v>
                </c:pt>
                <c:pt idx="1465">
                  <c:v>33.682217696030619</c:v>
                </c:pt>
                <c:pt idx="1466">
                  <c:v>33.669096697955553</c:v>
                </c:pt>
                <c:pt idx="1467">
                  <c:v>33.655984483398981</c:v>
                </c:pt>
                <c:pt idx="1468">
                  <c:v>33.642881046708126</c:v>
                </c:pt>
                <c:pt idx="1469">
                  <c:v>33.629786382224253</c:v>
                </c:pt>
                <c:pt idx="1470">
                  <c:v>33.616700484282731</c:v>
                </c:pt>
                <c:pt idx="1471">
                  <c:v>33.603623347213087</c:v>
                </c:pt>
                <c:pt idx="1472">
                  <c:v>33.590554965339074</c:v>
                </c:pt>
                <c:pt idx="1473">
                  <c:v>33.577495332978721</c:v>
                </c:pt>
                <c:pt idx="1474">
                  <c:v>33.564444444444447</c:v>
                </c:pt>
                <c:pt idx="1475">
                  <c:v>33.551402294043037</c:v>
                </c:pt>
                <c:pt idx="1476">
                  <c:v>33.538368876075786</c:v>
                </c:pt>
                <c:pt idx="1477">
                  <c:v>33.525344184838517</c:v>
                </c:pt>
                <c:pt idx="1478">
                  <c:v>33.512328214621654</c:v>
                </c:pt>
                <c:pt idx="1479">
                  <c:v>33.499320959710268</c:v>
                </c:pt>
                <c:pt idx="1480">
                  <c:v>33.48632241438419</c:v>
                </c:pt>
                <c:pt idx="1481">
                  <c:v>33.473332572917997</c:v>
                </c:pt>
                <c:pt idx="1482">
                  <c:v>33.46035142958111</c:v>
                </c:pt>
                <c:pt idx="1483">
                  <c:v>33.44737897863785</c:v>
                </c:pt>
                <c:pt idx="1484">
                  <c:v>33.434415214347531</c:v>
                </c:pt>
                <c:pt idx="1485">
                  <c:v>33.421460130964448</c:v>
                </c:pt>
                <c:pt idx="1486">
                  <c:v>33.408513722737986</c:v>
                </c:pt>
                <c:pt idx="1487">
                  <c:v>33.395575983912664</c:v>
                </c:pt>
                <c:pt idx="1488">
                  <c:v>33.382646908728219</c:v>
                </c:pt>
                <c:pt idx="1489">
                  <c:v>33.369726491419613</c:v>
                </c:pt>
                <c:pt idx="1490">
                  <c:v>33.356814726217117</c:v>
                </c:pt>
                <c:pt idx="1491">
                  <c:v>33.343911607346385</c:v>
                </c:pt>
                <c:pt idx="1492">
                  <c:v>33.331017129028488</c:v>
                </c:pt>
                <c:pt idx="1493">
                  <c:v>33.318131285479964</c:v>
                </c:pt>
                <c:pt idx="1494">
                  <c:v>33.305254070912902</c:v>
                </c:pt>
                <c:pt idx="1495">
                  <c:v>33.292385479534971</c:v>
                </c:pt>
                <c:pt idx="1496">
                  <c:v>33.279525505549501</c:v>
                </c:pt>
                <c:pt idx="1497">
                  <c:v>33.266674143155512</c:v>
                </c:pt>
                <c:pt idx="1498">
                  <c:v>33.25383138654778</c:v>
                </c:pt>
                <c:pt idx="1499">
                  <c:v>33.2409972299169</c:v>
                </c:pt>
                <c:pt idx="1500">
                  <c:v>33.228171667449317</c:v>
                </c:pt>
                <c:pt idx="1501">
                  <c:v>33.215354693327406</c:v>
                </c:pt>
                <c:pt idx="1502">
                  <c:v>33.202546301729519</c:v>
                </c:pt>
                <c:pt idx="1503">
                  <c:v>33.189746486830025</c:v>
                </c:pt>
                <c:pt idx="1504">
                  <c:v>33.176955242799373</c:v>
                </c:pt>
                <c:pt idx="1505">
                  <c:v>33.164172563804144</c:v>
                </c:pt>
                <c:pt idx="1506">
                  <c:v>33.151398444007107</c:v>
                </c:pt>
                <c:pt idx="1507">
                  <c:v>33.138632877567261</c:v>
                </c:pt>
                <c:pt idx="1508">
                  <c:v>33.12587585863988</c:v>
                </c:pt>
                <c:pt idx="1509">
                  <c:v>33.113127381376607</c:v>
                </c:pt>
                <c:pt idx="1510">
                  <c:v>33.100387439925456</c:v>
                </c:pt>
                <c:pt idx="1511">
                  <c:v>33.087656028430878</c:v>
                </c:pt>
                <c:pt idx="1512">
                  <c:v>33.074933141033817</c:v>
                </c:pt>
                <c:pt idx="1513">
                  <c:v>33.062218771871784</c:v>
                </c:pt>
                <c:pt idx="1514">
                  <c:v>33.049512915078843</c:v>
                </c:pt>
                <c:pt idx="1515">
                  <c:v>33.036815564785719</c:v>
                </c:pt>
                <c:pt idx="1516">
                  <c:v>33.024126715119827</c:v>
                </c:pt>
                <c:pt idx="1517">
                  <c:v>33.011446360205333</c:v>
                </c:pt>
                <c:pt idx="1518">
                  <c:v>32.998774494163172</c:v>
                </c:pt>
                <c:pt idx="1519">
                  <c:v>32.986111111111114</c:v>
                </c:pt>
                <c:pt idx="1520">
                  <c:v>32.973456205163835</c:v>
                </c:pt>
                <c:pt idx="1521">
                  <c:v>32.960809770432945</c:v>
                </c:pt>
                <c:pt idx="1522">
                  <c:v>32.948171801027001</c:v>
                </c:pt>
                <c:pt idx="1523">
                  <c:v>32.93554229105164</c:v>
                </c:pt>
                <c:pt idx="1524">
                  <c:v>32.922921234609547</c:v>
                </c:pt>
                <c:pt idx="1525">
                  <c:v>32.910308625800518</c:v>
                </c:pt>
                <c:pt idx="1526">
                  <c:v>32.897704458721542</c:v>
                </c:pt>
                <c:pt idx="1527">
                  <c:v>32.885108727466815</c:v>
                </c:pt>
                <c:pt idx="1528">
                  <c:v>32.872521426127797</c:v>
                </c:pt>
                <c:pt idx="1529">
                  <c:v>32.859942548793256</c:v>
                </c:pt>
                <c:pt idx="1530">
                  <c:v>32.84737208954931</c:v>
                </c:pt>
                <c:pt idx="1531">
                  <c:v>32.834810042479496</c:v>
                </c:pt>
                <c:pt idx="1532">
                  <c:v>32.822256401664774</c:v>
                </c:pt>
                <c:pt idx="1533">
                  <c:v>32.809711161183586</c:v>
                </c:pt>
                <c:pt idx="1534">
                  <c:v>32.797174315111938</c:v>
                </c:pt>
                <c:pt idx="1535">
                  <c:v>32.784645857523394</c:v>
                </c:pt>
                <c:pt idx="1536">
                  <c:v>32.772125782489148</c:v>
                </c:pt>
                <c:pt idx="1537">
                  <c:v>32.759614084078031</c:v>
                </c:pt>
                <c:pt idx="1538">
                  <c:v>32.747110756356655</c:v>
                </c:pt>
                <c:pt idx="1539">
                  <c:v>32.73461579338931</c:v>
                </c:pt>
                <c:pt idx="1540">
                  <c:v>32.72212918923811</c:v>
                </c:pt>
                <c:pt idx="1541">
                  <c:v>32.709650937963026</c:v>
                </c:pt>
                <c:pt idx="1542">
                  <c:v>32.697181033621888</c:v>
                </c:pt>
                <c:pt idx="1543">
                  <c:v>32.684719470270458</c:v>
                </c:pt>
                <c:pt idx="1544">
                  <c:v>32.672266241962454</c:v>
                </c:pt>
                <c:pt idx="1545">
                  <c:v>32.659821342749609</c:v>
                </c:pt>
                <c:pt idx="1546">
                  <c:v>32.647384766681732</c:v>
                </c:pt>
                <c:pt idx="1547">
                  <c:v>32.634956507806663</c:v>
                </c:pt>
                <c:pt idx="1548">
                  <c:v>32.622536560170438</c:v>
                </c:pt>
                <c:pt idx="1549">
                  <c:v>32.610124917817224</c:v>
                </c:pt>
                <c:pt idx="1550">
                  <c:v>32.597721574789418</c:v>
                </c:pt>
                <c:pt idx="1551">
                  <c:v>32.585326525127655</c:v>
                </c:pt>
                <c:pt idx="1552">
                  <c:v>32.572939762870888</c:v>
                </c:pt>
                <c:pt idx="1553">
                  <c:v>32.560561282056391</c:v>
                </c:pt>
                <c:pt idx="1554">
                  <c:v>32.548191076719796</c:v>
                </c:pt>
                <c:pt idx="1555">
                  <c:v>32.535829140895196</c:v>
                </c:pt>
                <c:pt idx="1556">
                  <c:v>32.523475468615075</c:v>
                </c:pt>
                <c:pt idx="1557">
                  <c:v>32.511130053910463</c:v>
                </c:pt>
                <c:pt idx="1558">
                  <c:v>32.498792890810883</c:v>
                </c:pt>
                <c:pt idx="1559">
                  <c:v>32.486463973344435</c:v>
                </c:pt>
                <c:pt idx="1560">
                  <c:v>32.47414329553785</c:v>
                </c:pt>
                <c:pt idx="1561">
                  <c:v>32.461830851416472</c:v>
                </c:pt>
                <c:pt idx="1562">
                  <c:v>32.449526635004325</c:v>
                </c:pt>
                <c:pt idx="1563">
                  <c:v>32.437230640324209</c:v>
                </c:pt>
                <c:pt idx="1564">
                  <c:v>32.424942861397611</c:v>
                </c:pt>
                <c:pt idx="1565">
                  <c:v>32.412663292244865</c:v>
                </c:pt>
                <c:pt idx="1566">
                  <c:v>32.400391926885113</c:v>
                </c:pt>
                <c:pt idx="1567">
                  <c:v>32.388128759336375</c:v>
                </c:pt>
                <c:pt idx="1568">
                  <c:v>32.375873783615575</c:v>
                </c:pt>
                <c:pt idx="1569">
                  <c:v>32.363626993738571</c:v>
                </c:pt>
                <c:pt idx="1570">
                  <c:v>32.351388383720206</c:v>
                </c:pt>
                <c:pt idx="1571">
                  <c:v>32.339157947574357</c:v>
                </c:pt>
                <c:pt idx="1572">
                  <c:v>32.32693567931392</c:v>
                </c:pt>
                <c:pt idx="1573">
                  <c:v>32.314721572950887</c:v>
                </c:pt>
                <c:pt idx="1574">
                  <c:v>32.302515622496394</c:v>
                </c:pt>
                <c:pt idx="1575">
                  <c:v>32.290317821960699</c:v>
                </c:pt>
                <c:pt idx="1576">
                  <c:v>32.278128165353259</c:v>
                </c:pt>
                <c:pt idx="1577">
                  <c:v>32.265946646682771</c:v>
                </c:pt>
                <c:pt idx="1578">
                  <c:v>32.253773259957192</c:v>
                </c:pt>
                <c:pt idx="1579">
                  <c:v>32.241607999183756</c:v>
                </c:pt>
                <c:pt idx="1580">
                  <c:v>32.229450858369042</c:v>
                </c:pt>
                <c:pt idx="1581">
                  <c:v>32.217301831518988</c:v>
                </c:pt>
                <c:pt idx="1582">
                  <c:v>32.205160912638931</c:v>
                </c:pt>
                <c:pt idx="1583">
                  <c:v>32.193028095733609</c:v>
                </c:pt>
                <c:pt idx="1584">
                  <c:v>32.180903374807272</c:v>
                </c:pt>
                <c:pt idx="1585">
                  <c:v>32.168786743863642</c:v>
                </c:pt>
                <c:pt idx="1586">
                  <c:v>32.156678196905965</c:v>
                </c:pt>
                <c:pt idx="1587">
                  <c:v>32.144577727937033</c:v>
                </c:pt>
                <c:pt idx="1588">
                  <c:v>32.132485330959291</c:v>
                </c:pt>
                <c:pt idx="1589">
                  <c:v>32.120400999974748</c:v>
                </c:pt>
                <c:pt idx="1590">
                  <c:v>32.108324728985103</c:v>
                </c:pt>
                <c:pt idx="1591">
                  <c:v>32.09625651199174</c:v>
                </c:pt>
                <c:pt idx="1592">
                  <c:v>32.084196342995767</c:v>
                </c:pt>
                <c:pt idx="1593">
                  <c:v>32.072144215998044</c:v>
                </c:pt>
                <c:pt idx="1594">
                  <c:v>32.060100124999217</c:v>
                </c:pt>
                <c:pt idx="1595">
                  <c:v>32.048064063999739</c:v>
                </c:pt>
                <c:pt idx="1596">
                  <c:v>32.036036026999938</c:v>
                </c:pt>
                <c:pt idx="1597">
                  <c:v>32.02401600799999</c:v>
                </c:pt>
                <c:pt idx="1598">
                  <c:v>32.012004000999994</c:v>
                </c:pt>
                <c:pt idx="1599">
                  <c:v>32</c:v>
                </c:pt>
                <c:pt idx="1600">
                  <c:v>31.988003999</c:v>
                </c:pt>
                <c:pt idx="1601">
                  <c:v>31.976015992000011</c:v>
                </c:pt>
                <c:pt idx="1602">
                  <c:v>31.964035973000058</c:v>
                </c:pt>
                <c:pt idx="1603">
                  <c:v>31.952063936000258</c:v>
                </c:pt>
                <c:pt idx="1604">
                  <c:v>31.940099875000772</c:v>
                </c:pt>
                <c:pt idx="1605">
                  <c:v>31.928143784001932</c:v>
                </c:pt>
                <c:pt idx="1606">
                  <c:v>31.91619565700417</c:v>
                </c:pt>
                <c:pt idx="1607">
                  <c:v>31.904255488008129</c:v>
                </c:pt>
                <c:pt idx="1608">
                  <c:v>31.892323271014632</c:v>
                </c:pt>
                <c:pt idx="1609">
                  <c:v>31.880399000024752</c:v>
                </c:pt>
                <c:pt idx="1610">
                  <c:v>31.868482669039828</c:v>
                </c:pt>
                <c:pt idx="1611">
                  <c:v>31.856574272061465</c:v>
                </c:pt>
                <c:pt idx="1612">
                  <c:v>31.844673803091631</c:v>
                </c:pt>
                <c:pt idx="1613">
                  <c:v>31.832781256132588</c:v>
                </c:pt>
                <c:pt idx="1614">
                  <c:v>31.820896625187029</c:v>
                </c:pt>
                <c:pt idx="1615">
                  <c:v>31.809019904257998</c:v>
                </c:pt>
                <c:pt idx="1616">
                  <c:v>31.797151087349004</c:v>
                </c:pt>
                <c:pt idx="1617">
                  <c:v>31.785290168464005</c:v>
                </c:pt>
                <c:pt idx="1618">
                  <c:v>31.773437141607427</c:v>
                </c:pt>
                <c:pt idx="1619">
                  <c:v>31.76159200078424</c:v>
                </c:pt>
                <c:pt idx="1620">
                  <c:v>31.749754739999911</c:v>
                </c:pt>
                <c:pt idx="1621">
                  <c:v>31.737925353260525</c:v>
                </c:pt>
                <c:pt idx="1622">
                  <c:v>31.726103834572704</c:v>
                </c:pt>
                <c:pt idx="1623">
                  <c:v>31.714290177943727</c:v>
                </c:pt>
                <c:pt idx="1624">
                  <c:v>31.702484377381495</c:v>
                </c:pt>
                <c:pt idx="1625">
                  <c:v>31.690686426894594</c:v>
                </c:pt>
                <c:pt idx="1626">
                  <c:v>31.678896320492303</c:v>
                </c:pt>
                <c:pt idx="1627">
                  <c:v>31.667114052184601</c:v>
                </c:pt>
                <c:pt idx="1628">
                  <c:v>31.65533961598226</c:v>
                </c:pt>
                <c:pt idx="1629">
                  <c:v>31.643573005896769</c:v>
                </c:pt>
                <c:pt idx="1630">
                  <c:v>31.631814215940466</c:v>
                </c:pt>
                <c:pt idx="1631">
                  <c:v>31.620063240126481</c:v>
                </c:pt>
                <c:pt idx="1632">
                  <c:v>31.6083200724688</c:v>
                </c:pt>
                <c:pt idx="1633">
                  <c:v>31.596584706982284</c:v>
                </c:pt>
                <c:pt idx="1634">
                  <c:v>31.58485713768269</c:v>
                </c:pt>
                <c:pt idx="1635">
                  <c:v>31.573137358586699</c:v>
                </c:pt>
                <c:pt idx="1636">
                  <c:v>31.561425363711926</c:v>
                </c:pt>
                <c:pt idx="1637">
                  <c:v>31.549721147076983</c:v>
                </c:pt>
                <c:pt idx="1638">
                  <c:v>31.538024702701438</c:v>
                </c:pt>
                <c:pt idx="1639">
                  <c:v>31.526336024605918</c:v>
                </c:pt>
                <c:pt idx="1640">
                  <c:v>31.514655106812068</c:v>
                </c:pt>
                <c:pt idx="1641">
                  <c:v>31.502981943342597</c:v>
                </c:pt>
                <c:pt idx="1642">
                  <c:v>31.491316528221311</c:v>
                </c:pt>
                <c:pt idx="1643">
                  <c:v>31.479658855473136</c:v>
                </c:pt>
                <c:pt idx="1644">
                  <c:v>31.468008919124109</c:v>
                </c:pt>
                <c:pt idx="1645">
                  <c:v>31.456366713201447</c:v>
                </c:pt>
                <c:pt idx="1646">
                  <c:v>31.444732231733553</c:v>
                </c:pt>
                <c:pt idx="1647">
                  <c:v>31.43310546875</c:v>
                </c:pt>
                <c:pt idx="1648">
                  <c:v>31.421486418281628</c:v>
                </c:pt>
                <c:pt idx="1649">
                  <c:v>31.4098750743605</c:v>
                </c:pt>
                <c:pt idx="1650">
                  <c:v>31.39827143101996</c:v>
                </c:pt>
                <c:pt idx="1651">
                  <c:v>31.386675482294645</c:v>
                </c:pt>
                <c:pt idx="1652">
                  <c:v>31.375087222220507</c:v>
                </c:pt>
                <c:pt idx="1653">
                  <c:v>31.363506644834835</c:v>
                </c:pt>
                <c:pt idx="1654">
                  <c:v>31.351933744176272</c:v>
                </c:pt>
                <c:pt idx="1655">
                  <c:v>31.340368514284851</c:v>
                </c:pt>
                <c:pt idx="1656">
                  <c:v>31.328810949201994</c:v>
                </c:pt>
                <c:pt idx="1657">
                  <c:v>31.317261042970568</c:v>
                </c:pt>
                <c:pt idx="1658">
                  <c:v>31.305718789634863</c:v>
                </c:pt>
                <c:pt idx="1659">
                  <c:v>31.294184183240645</c:v>
                </c:pt>
                <c:pt idx="1660">
                  <c:v>31.282657217835165</c:v>
                </c:pt>
                <c:pt idx="1661">
                  <c:v>31.271137887467177</c:v>
                </c:pt>
                <c:pt idx="1662">
                  <c:v>31.259626186186981</c:v>
                </c:pt>
                <c:pt idx="1663">
                  <c:v>31.248122108046388</c:v>
                </c:pt>
                <c:pt idx="1664">
                  <c:v>31.236625647098826</c:v>
                </c:pt>
                <c:pt idx="1665">
                  <c:v>31.22513679739928</c:v>
                </c:pt>
                <c:pt idx="1666">
                  <c:v>31.213655553004351</c:v>
                </c:pt>
                <c:pt idx="1667">
                  <c:v>31.202181907972271</c:v>
                </c:pt>
                <c:pt idx="1668">
                  <c:v>31.190715856362921</c:v>
                </c:pt>
                <c:pt idx="1669">
                  <c:v>31.179257392237862</c:v>
                </c:pt>
                <c:pt idx="1670">
                  <c:v>31.167806509660316</c:v>
                </c:pt>
                <c:pt idx="1671">
                  <c:v>31.156363202695253</c:v>
                </c:pt>
                <c:pt idx="1672">
                  <c:v>31.144927465409324</c:v>
                </c:pt>
                <c:pt idx="1673">
                  <c:v>31.133499291870976</c:v>
                </c:pt>
                <c:pt idx="1674">
                  <c:v>31.122078676150384</c:v>
                </c:pt>
                <c:pt idx="1675">
                  <c:v>31.110665612319526</c:v>
                </c:pt>
                <c:pt idx="1676">
                  <c:v>31.09926009445218</c:v>
                </c:pt>
                <c:pt idx="1677">
                  <c:v>31.087862116623942</c:v>
                </c:pt>
                <c:pt idx="1678">
                  <c:v>31.076471672912273</c:v>
                </c:pt>
                <c:pt idx="1679">
                  <c:v>31.065088757396445</c:v>
                </c:pt>
                <c:pt idx="1680">
                  <c:v>31.053713364157669</c:v>
                </c:pt>
                <c:pt idx="1681">
                  <c:v>31.042345487279007</c:v>
                </c:pt>
                <c:pt idx="1682">
                  <c:v>31.030985120845454</c:v>
                </c:pt>
                <c:pt idx="1683">
                  <c:v>31.019632258943936</c:v>
                </c:pt>
                <c:pt idx="1684">
                  <c:v>31.008286895663325</c:v>
                </c:pt>
                <c:pt idx="1685">
                  <c:v>30.996949025094477</c:v>
                </c:pt>
                <c:pt idx="1686">
                  <c:v>30.985618641330213</c:v>
                </c:pt>
                <c:pt idx="1687">
                  <c:v>30.974295738465383</c:v>
                </c:pt>
                <c:pt idx="1688">
                  <c:v>30.962980310596823</c:v>
                </c:pt>
                <c:pt idx="1689">
                  <c:v>30.951672351823447</c:v>
                </c:pt>
                <c:pt idx="1690">
                  <c:v>30.940371856246202</c:v>
                </c:pt>
                <c:pt idx="1691">
                  <c:v>30.929078817968112</c:v>
                </c:pt>
                <c:pt idx="1692">
                  <c:v>30.917793231094301</c:v>
                </c:pt>
                <c:pt idx="1693">
                  <c:v>30.906515089731975</c:v>
                </c:pt>
                <c:pt idx="1694">
                  <c:v>30.895244387990502</c:v>
                </c:pt>
                <c:pt idx="1695">
                  <c:v>30.88398111998135</c:v>
                </c:pt>
                <c:pt idx="1696">
                  <c:v>30.872725279818187</c:v>
                </c:pt>
                <c:pt idx="1697">
                  <c:v>30.861476861616808</c:v>
                </c:pt>
                <c:pt idx="1698">
                  <c:v>30.850235859495243</c:v>
                </c:pt>
                <c:pt idx="1699">
                  <c:v>30.839002267573697</c:v>
                </c:pt>
                <c:pt idx="1700">
                  <c:v>30.827776079974608</c:v>
                </c:pt>
                <c:pt idx="1701">
                  <c:v>30.816557290822661</c:v>
                </c:pt>
                <c:pt idx="1702">
                  <c:v>30.805345894244773</c:v>
                </c:pt>
                <c:pt idx="1703">
                  <c:v>30.79414188437017</c:v>
                </c:pt>
                <c:pt idx="1704">
                  <c:v>30.782945255330311</c:v>
                </c:pt>
                <c:pt idx="1705">
                  <c:v>30.771756001259011</c:v>
                </c:pt>
                <c:pt idx="1706">
                  <c:v>30.760574116292357</c:v>
                </c:pt>
                <c:pt idx="1707">
                  <c:v>30.749399594568807</c:v>
                </c:pt>
                <c:pt idx="1708">
                  <c:v>30.738232430229136</c:v>
                </c:pt>
                <c:pt idx="1709">
                  <c:v>30.727072617416503</c:v>
                </c:pt>
                <c:pt idx="1710">
                  <c:v>30.715920150276428</c:v>
                </c:pt>
                <c:pt idx="1711">
                  <c:v>30.704775022956838</c:v>
                </c:pt>
                <c:pt idx="1712">
                  <c:v>30.693637229608076</c:v>
                </c:pt>
                <c:pt idx="1713">
                  <c:v>30.682506764382872</c:v>
                </c:pt>
                <c:pt idx="1714">
                  <c:v>30.671383621436437</c:v>
                </c:pt>
                <c:pt idx="1715">
                  <c:v>30.660267794926401</c:v>
                </c:pt>
                <c:pt idx="1716">
                  <c:v>30.649159279012888</c:v>
                </c:pt>
                <c:pt idx="1717">
                  <c:v>30.638058067858484</c:v>
                </c:pt>
                <c:pt idx="1718">
                  <c:v>30.626964155628272</c:v>
                </c:pt>
                <c:pt idx="1719">
                  <c:v>30.615877536489855</c:v>
                </c:pt>
                <c:pt idx="1720">
                  <c:v>30.604798204613346</c:v>
                </c:pt>
                <c:pt idx="1721">
                  <c:v>30.593726154171417</c:v>
                </c:pt>
                <c:pt idx="1722">
                  <c:v>30.582661379339264</c:v>
                </c:pt>
                <c:pt idx="1723">
                  <c:v>30.571603874294674</c:v>
                </c:pt>
                <c:pt idx="1724">
                  <c:v>30.560553633217992</c:v>
                </c:pt>
                <c:pt idx="1725">
                  <c:v>30.549510650292177</c:v>
                </c:pt>
                <c:pt idx="1726">
                  <c:v>30.538474919702779</c:v>
                </c:pt>
                <c:pt idx="1727">
                  <c:v>30.527446435637966</c:v>
                </c:pt>
                <c:pt idx="1728">
                  <c:v>30.516425192288558</c:v>
                </c:pt>
                <c:pt idx="1729">
                  <c:v>30.505411183847997</c:v>
                </c:pt>
                <c:pt idx="1730">
                  <c:v>30.494404404512412</c:v>
                </c:pt>
                <c:pt idx="1731">
                  <c:v>30.483404848480582</c:v>
                </c:pt>
                <c:pt idx="1732">
                  <c:v>30.47241250995398</c:v>
                </c:pt>
                <c:pt idx="1733">
                  <c:v>30.461427383136773</c:v>
                </c:pt>
                <c:pt idx="1734">
                  <c:v>30.450449462235849</c:v>
                </c:pt>
                <c:pt idx="1735">
                  <c:v>30.439478741460814</c:v>
                </c:pt>
                <c:pt idx="1736">
                  <c:v>30.42851521502401</c:v>
                </c:pt>
                <c:pt idx="1737">
                  <c:v>30.417558877140543</c:v>
                </c:pt>
                <c:pt idx="1738">
                  <c:v>30.406609722028247</c:v>
                </c:pt>
                <c:pt idx="1739">
                  <c:v>30.395667743907765</c:v>
                </c:pt>
                <c:pt idx="1740">
                  <c:v>30.384732937002507</c:v>
                </c:pt>
                <c:pt idx="1741">
                  <c:v>30.373805295538691</c:v>
                </c:pt>
                <c:pt idx="1742">
                  <c:v>30.362884813745346</c:v>
                </c:pt>
                <c:pt idx="1743">
                  <c:v>30.35197148585431</c:v>
                </c:pt>
                <c:pt idx="1744">
                  <c:v>30.341065306100273</c:v>
                </c:pt>
                <c:pt idx="1745">
                  <c:v>30.330166268720756</c:v>
                </c:pt>
                <c:pt idx="1746">
                  <c:v>30.319274367956158</c:v>
                </c:pt>
                <c:pt idx="1747">
                  <c:v>30.308389598049722</c:v>
                </c:pt>
                <c:pt idx="1748">
                  <c:v>30.297511953247596</c:v>
                </c:pt>
                <c:pt idx="1749">
                  <c:v>30.286641427798809</c:v>
                </c:pt>
                <c:pt idx="1750">
                  <c:v>30.275778015955296</c:v>
                </c:pt>
                <c:pt idx="1751">
                  <c:v>30.264921711971919</c:v>
                </c:pt>
                <c:pt idx="1752">
                  <c:v>30.254072510106443</c:v>
                </c:pt>
                <c:pt idx="1753">
                  <c:v>30.243230404619595</c:v>
                </c:pt>
                <c:pt idx="1754">
                  <c:v>30.232395389775032</c:v>
                </c:pt>
                <c:pt idx="1755">
                  <c:v>30.221567459839392</c:v>
                </c:pt>
                <c:pt idx="1756">
                  <c:v>30.210746609082268</c:v>
                </c:pt>
                <c:pt idx="1757">
                  <c:v>30.199932831776241</c:v>
                </c:pt>
                <c:pt idx="1758">
                  <c:v>30.189126122196878</c:v>
                </c:pt>
                <c:pt idx="1759">
                  <c:v>30.178326474622772</c:v>
                </c:pt>
                <c:pt idx="1760">
                  <c:v>30.167533883335501</c:v>
                </c:pt>
                <c:pt idx="1761">
                  <c:v>30.156748342619679</c:v>
                </c:pt>
                <c:pt idx="1762">
                  <c:v>30.145969846762977</c:v>
                </c:pt>
                <c:pt idx="1763">
                  <c:v>30.135198390056068</c:v>
                </c:pt>
                <c:pt idx="1764">
                  <c:v>30.124433966792719</c:v>
                </c:pt>
                <c:pt idx="1765">
                  <c:v>30.113676571269746</c:v>
                </c:pt>
                <c:pt idx="1766">
                  <c:v>30.102926197787042</c:v>
                </c:pt>
                <c:pt idx="1767">
                  <c:v>30.092182840647595</c:v>
                </c:pt>
                <c:pt idx="1768">
                  <c:v>30.081446494157479</c:v>
                </c:pt>
                <c:pt idx="1769">
                  <c:v>30.070717152625878</c:v>
                </c:pt>
                <c:pt idx="1770">
                  <c:v>30.059994810365094</c:v>
                </c:pt>
                <c:pt idx="1771">
                  <c:v>30.049279461690563</c:v>
                </c:pt>
                <c:pt idx="1772">
                  <c:v>30.03857110092083</c:v>
                </c:pt>
                <c:pt idx="1773">
                  <c:v>30.02786972237762</c:v>
                </c:pt>
                <c:pt idx="1774">
                  <c:v>30.017175320385785</c:v>
                </c:pt>
                <c:pt idx="1775">
                  <c:v>30.006487889273355</c:v>
                </c:pt>
                <c:pt idx="1776">
                  <c:v>29.995807423371538</c:v>
                </c:pt>
                <c:pt idx="1777">
                  <c:v>29.985133917014704</c:v>
                </c:pt>
                <c:pt idx="1778">
                  <c:v>29.974467364540452</c:v>
                </c:pt>
                <c:pt idx="1779">
                  <c:v>29.963807760289537</c:v>
                </c:pt>
                <c:pt idx="1780">
                  <c:v>29.953155098605961</c:v>
                </c:pt>
                <c:pt idx="1781">
                  <c:v>29.942509373836931</c:v>
                </c:pt>
                <c:pt idx="1782">
                  <c:v>29.931870580332887</c:v>
                </c:pt>
                <c:pt idx="1783">
                  <c:v>29.921238712447504</c:v>
                </c:pt>
                <c:pt idx="1784">
                  <c:v>29.9106137645377</c:v>
                </c:pt>
                <c:pt idx="1785">
                  <c:v>29.899995730963656</c:v>
                </c:pt>
                <c:pt idx="1786">
                  <c:v>29.889384606088807</c:v>
                </c:pt>
                <c:pt idx="1787">
                  <c:v>29.878780384279889</c:v>
                </c:pt>
                <c:pt idx="1788">
                  <c:v>29.868183059906869</c:v>
                </c:pt>
                <c:pt idx="1789">
                  <c:v>29.857592627343049</c:v>
                </c:pt>
                <c:pt idx="1790">
                  <c:v>29.847009080965009</c:v>
                </c:pt>
                <c:pt idx="1791">
                  <c:v>29.836432415152647</c:v>
                </c:pt>
                <c:pt idx="1792">
                  <c:v>29.825862624289158</c:v>
                </c:pt>
                <c:pt idx="1793">
                  <c:v>29.81529970276107</c:v>
                </c:pt>
                <c:pt idx="1794">
                  <c:v>29.804743644958258</c:v>
                </c:pt>
                <c:pt idx="1795">
                  <c:v>29.794194445273899</c:v>
                </c:pt>
                <c:pt idx="1796">
                  <c:v>29.783652098104568</c:v>
                </c:pt>
                <c:pt idx="1797">
                  <c:v>29.773116597850141</c:v>
                </c:pt>
                <c:pt idx="1798">
                  <c:v>29.762587938913903</c:v>
                </c:pt>
                <c:pt idx="1799">
                  <c:v>29.75206611570248</c:v>
                </c:pt>
                <c:pt idx="1800">
                  <c:v>29.741551122625893</c:v>
                </c:pt>
                <c:pt idx="1801">
                  <c:v>29.731042954097546</c:v>
                </c:pt>
                <c:pt idx="1802">
                  <c:v>29.720541604534233</c:v>
                </c:pt>
                <c:pt idx="1803">
                  <c:v>29.710047068356165</c:v>
                </c:pt>
                <c:pt idx="1804">
                  <c:v>29.699559339986937</c:v>
                </c:pt>
                <c:pt idx="1805">
                  <c:v>29.68907841385359</c:v>
                </c:pt>
                <c:pt idx="1806">
                  <c:v>29.678604284386562</c:v>
                </c:pt>
                <c:pt idx="1807">
                  <c:v>29.668136946019747</c:v>
                </c:pt>
                <c:pt idx="1808">
                  <c:v>29.657676393190457</c:v>
                </c:pt>
                <c:pt idx="1809">
                  <c:v>29.647222620339466</c:v>
                </c:pt>
                <c:pt idx="1810">
                  <c:v>29.636775621911006</c:v>
                </c:pt>
                <c:pt idx="1811">
                  <c:v>29.62633539235274</c:v>
                </c:pt>
                <c:pt idx="1812">
                  <c:v>29.615901926115843</c:v>
                </c:pt>
                <c:pt idx="1813">
                  <c:v>29.605475217654913</c:v>
                </c:pt>
                <c:pt idx="1814">
                  <c:v>29.595055261428083</c:v>
                </c:pt>
                <c:pt idx="1815">
                  <c:v>29.584642051896935</c:v>
                </c:pt>
                <c:pt idx="1816">
                  <c:v>29.574235583526562</c:v>
                </c:pt>
                <c:pt idx="1817">
                  <c:v>29.563835850785562</c:v>
                </c:pt>
                <c:pt idx="1818">
                  <c:v>29.553442848146037</c:v>
                </c:pt>
                <c:pt idx="1819">
                  <c:v>29.5430565700836</c:v>
                </c:pt>
                <c:pt idx="1820">
                  <c:v>29.532677011077389</c:v>
                </c:pt>
                <c:pt idx="1821">
                  <c:v>29.522304165610084</c:v>
                </c:pt>
                <c:pt idx="1822">
                  <c:v>29.511938028167872</c:v>
                </c:pt>
                <c:pt idx="1823">
                  <c:v>29.501578593240517</c:v>
                </c:pt>
                <c:pt idx="1824">
                  <c:v>29.491225855321296</c:v>
                </c:pt>
                <c:pt idx="1825">
                  <c:v>29.480879808907066</c:v>
                </c:pt>
                <c:pt idx="1826">
                  <c:v>29.470540448498234</c:v>
                </c:pt>
                <c:pt idx="1827">
                  <c:v>29.460207768598767</c:v>
                </c:pt>
                <c:pt idx="1828">
                  <c:v>29.449881763716228</c:v>
                </c:pt>
                <c:pt idx="1829">
                  <c:v>29.439562428361718</c:v>
                </c:pt>
                <c:pt idx="1830">
                  <c:v>29.42924975704997</c:v>
                </c:pt>
                <c:pt idx="1831">
                  <c:v>29.418943744299273</c:v>
                </c:pt>
                <c:pt idx="1832">
                  <c:v>29.408644384631536</c:v>
                </c:pt>
                <c:pt idx="1833">
                  <c:v>29.39835167257225</c:v>
                </c:pt>
                <c:pt idx="1834">
                  <c:v>29.388065602650531</c:v>
                </c:pt>
                <c:pt idx="1835">
                  <c:v>29.377786169399101</c:v>
                </c:pt>
                <c:pt idx="1836">
                  <c:v>29.367513367354295</c:v>
                </c:pt>
                <c:pt idx="1837">
                  <c:v>29.357247191056107</c:v>
                </c:pt>
                <c:pt idx="1838">
                  <c:v>29.346987635048105</c:v>
                </c:pt>
                <c:pt idx="1839">
                  <c:v>29.336734693877553</c:v>
                </c:pt>
                <c:pt idx="1840">
                  <c:v>29.326488362095315</c:v>
                </c:pt>
                <c:pt idx="1841">
                  <c:v>29.316248634255924</c:v>
                </c:pt>
                <c:pt idx="1842">
                  <c:v>29.306015504917564</c:v>
                </c:pt>
                <c:pt idx="1843">
                  <c:v>29.295788968642068</c:v>
                </c:pt>
                <c:pt idx="1844">
                  <c:v>29.285569019994945</c:v>
                </c:pt>
                <c:pt idx="1845">
                  <c:v>29.275355653545354</c:v>
                </c:pt>
                <c:pt idx="1846">
                  <c:v>29.265148863866163</c:v>
                </c:pt>
                <c:pt idx="1847">
                  <c:v>29.254948645533869</c:v>
                </c:pt>
                <c:pt idx="1848">
                  <c:v>29.244754993128709</c:v>
                </c:pt>
                <c:pt idx="1849">
                  <c:v>29.234567901234566</c:v>
                </c:pt>
                <c:pt idx="1850">
                  <c:v>29.224387364439043</c:v>
                </c:pt>
                <c:pt idx="1851">
                  <c:v>29.214213377333429</c:v>
                </c:pt>
                <c:pt idx="1852">
                  <c:v>29.204045934512724</c:v>
                </c:pt>
                <c:pt idx="1853">
                  <c:v>29.193885030575636</c:v>
                </c:pt>
                <c:pt idx="1854">
                  <c:v>29.183730660124578</c:v>
                </c:pt>
                <c:pt idx="1855">
                  <c:v>29.173582817765705</c:v>
                </c:pt>
                <c:pt idx="1856">
                  <c:v>29.16344149810887</c:v>
                </c:pt>
                <c:pt idx="1857">
                  <c:v>29.153306695767672</c:v>
                </c:pt>
                <c:pt idx="1858">
                  <c:v>29.143178405359432</c:v>
                </c:pt>
                <c:pt idx="1859">
                  <c:v>29.133056621505208</c:v>
                </c:pt>
                <c:pt idx="1860">
                  <c:v>29.122941338829815</c:v>
                </c:pt>
                <c:pt idx="1861">
                  <c:v>29.112832551961791</c:v>
                </c:pt>
                <c:pt idx="1862">
                  <c:v>29.102730255533455</c:v>
                </c:pt>
                <c:pt idx="1863">
                  <c:v>29.092634444180845</c:v>
                </c:pt>
                <c:pt idx="1864">
                  <c:v>29.082545112543798</c:v>
                </c:pt>
                <c:pt idx="1865">
                  <c:v>29.072462255265879</c:v>
                </c:pt>
                <c:pt idx="1866">
                  <c:v>29.06238586699444</c:v>
                </c:pt>
                <c:pt idx="1867">
                  <c:v>29.052315942380613</c:v>
                </c:pt>
                <c:pt idx="1868">
                  <c:v>29.042252476079284</c:v>
                </c:pt>
                <c:pt idx="1869">
                  <c:v>29.032195462749133</c:v>
                </c:pt>
                <c:pt idx="1870">
                  <c:v>29.02214489705262</c:v>
                </c:pt>
                <c:pt idx="1871">
                  <c:v>29.012100773656019</c:v>
                </c:pt>
                <c:pt idx="1872">
                  <c:v>29.002063087229352</c:v>
                </c:pt>
                <c:pt idx="1873">
                  <c:v>28.992031832446479</c:v>
                </c:pt>
                <c:pt idx="1874">
                  <c:v>28.982007003985025</c:v>
                </c:pt>
                <c:pt idx="1875">
                  <c:v>28.971988596526447</c:v>
                </c:pt>
                <c:pt idx="1876">
                  <c:v>28.961976604756007</c:v>
                </c:pt>
                <c:pt idx="1877">
                  <c:v>28.951971023362759</c:v>
                </c:pt>
                <c:pt idx="1878">
                  <c:v>28.9419718470396</c:v>
                </c:pt>
                <c:pt idx="1879">
                  <c:v>28.931979070483223</c:v>
                </c:pt>
                <c:pt idx="1880">
                  <c:v>28.921992688394162</c:v>
                </c:pt>
                <c:pt idx="1881">
                  <c:v>28.912012695476772</c:v>
                </c:pt>
                <c:pt idx="1882">
                  <c:v>28.902039086439242</c:v>
                </c:pt>
                <c:pt idx="1883">
                  <c:v>28.892071855993571</c:v>
                </c:pt>
                <c:pt idx="1884">
                  <c:v>28.882110998855634</c:v>
                </c:pt>
                <c:pt idx="1885">
                  <c:v>28.872156509745118</c:v>
                </c:pt>
                <c:pt idx="1886">
                  <c:v>28.862208383385568</c:v>
                </c:pt>
                <c:pt idx="1887">
                  <c:v>28.85226661450438</c:v>
                </c:pt>
                <c:pt idx="1888">
                  <c:v>28.842331197832781</c:v>
                </c:pt>
                <c:pt idx="1889">
                  <c:v>28.832402128105876</c:v>
                </c:pt>
                <c:pt idx="1890">
                  <c:v>28.822479400062605</c:v>
                </c:pt>
                <c:pt idx="1891">
                  <c:v>28.812563008445792</c:v>
                </c:pt>
                <c:pt idx="1892">
                  <c:v>28.80265294800212</c:v>
                </c:pt>
                <c:pt idx="1893">
                  <c:v>28.792749213482125</c:v>
                </c:pt>
                <c:pt idx="1894">
                  <c:v>28.782851799640216</c:v>
                </c:pt>
                <c:pt idx="1895">
                  <c:v>28.772960701234688</c:v>
                </c:pt>
                <c:pt idx="1896">
                  <c:v>28.763075913027713</c:v>
                </c:pt>
                <c:pt idx="1897">
                  <c:v>28.75319742978531</c:v>
                </c:pt>
                <c:pt idx="1898">
                  <c:v>28.743325246277436</c:v>
                </c:pt>
                <c:pt idx="1899">
                  <c:v>28.733459357277884</c:v>
                </c:pt>
                <c:pt idx="1900">
                  <c:v>28.723599757564354</c:v>
                </c:pt>
                <c:pt idx="1901">
                  <c:v>28.713746441918449</c:v>
                </c:pt>
                <c:pt idx="1902">
                  <c:v>28.703899405125636</c:v>
                </c:pt>
                <c:pt idx="1903">
                  <c:v>28.69405864197531</c:v>
                </c:pt>
                <c:pt idx="1904">
                  <c:v>28.684224147260739</c:v>
                </c:pt>
                <c:pt idx="1905">
                  <c:v>28.674395915779115</c:v>
                </c:pt>
                <c:pt idx="1906">
                  <c:v>28.664573942331518</c:v>
                </c:pt>
                <c:pt idx="1907">
                  <c:v>28.65475822172295</c:v>
                </c:pt>
                <c:pt idx="1908">
                  <c:v>28.644948748762303</c:v>
                </c:pt>
                <c:pt idx="1909">
                  <c:v>28.635145518262405</c:v>
                </c:pt>
                <c:pt idx="1910">
                  <c:v>28.625348525039971</c:v>
                </c:pt>
                <c:pt idx="1911">
                  <c:v>28.61555776391566</c:v>
                </c:pt>
                <c:pt idx="1912">
                  <c:v>28.605773229714043</c:v>
                </c:pt>
                <c:pt idx="1913">
                  <c:v>28.595994917263599</c:v>
                </c:pt>
                <c:pt idx="1914">
                  <c:v>28.586222821396753</c:v>
                </c:pt>
                <c:pt idx="1915">
                  <c:v>28.576456936949839</c:v>
                </c:pt>
                <c:pt idx="1916">
                  <c:v>28.566697258763128</c:v>
                </c:pt>
                <c:pt idx="1917">
                  <c:v>28.556943781680822</c:v>
                </c:pt>
                <c:pt idx="1918">
                  <c:v>28.547196500551067</c:v>
                </c:pt>
                <c:pt idx="1919">
                  <c:v>28.53745541022592</c:v>
                </c:pt>
                <c:pt idx="1920">
                  <c:v>28.527720505561401</c:v>
                </c:pt>
                <c:pt idx="1921">
                  <c:v>28.517991781417461</c:v>
                </c:pt>
                <c:pt idx="1922">
                  <c:v>28.508269232657977</c:v>
                </c:pt>
                <c:pt idx="1923">
                  <c:v>28.498552854150805</c:v>
                </c:pt>
                <c:pt idx="1924">
                  <c:v>28.488842640767718</c:v>
                </c:pt>
                <c:pt idx="1925">
                  <c:v>28.479138587384448</c:v>
                </c:pt>
                <c:pt idx="1926">
                  <c:v>28.469440688880688</c:v>
                </c:pt>
                <c:pt idx="1927">
                  <c:v>28.459748940140049</c:v>
                </c:pt>
                <c:pt idx="1928">
                  <c:v>28.450063336050153</c:v>
                </c:pt>
                <c:pt idx="1929">
                  <c:v>28.440383871502515</c:v>
                </c:pt>
                <c:pt idx="1930">
                  <c:v>28.430710541392649</c:v>
                </c:pt>
                <c:pt idx="1931">
                  <c:v>28.421043340620024</c:v>
                </c:pt>
                <c:pt idx="1932">
                  <c:v>28.411382264088061</c:v>
                </c:pt>
                <c:pt idx="1933">
                  <c:v>28.401727306704146</c:v>
                </c:pt>
                <c:pt idx="1934">
                  <c:v>28.392078463379629</c:v>
                </c:pt>
                <c:pt idx="1935">
                  <c:v>28.38243572902984</c:v>
                </c:pt>
                <c:pt idx="1936">
                  <c:v>28.372799098574053</c:v>
                </c:pt>
                <c:pt idx="1937">
                  <c:v>28.363168566935546</c:v>
                </c:pt>
                <c:pt idx="1938">
                  <c:v>28.353544129041524</c:v>
                </c:pt>
                <c:pt idx="1939">
                  <c:v>28.343925779823216</c:v>
                </c:pt>
                <c:pt idx="1940">
                  <c:v>28.334313514215786</c:v>
                </c:pt>
                <c:pt idx="1941">
                  <c:v>28.324707327158389</c:v>
                </c:pt>
                <c:pt idx="1942">
                  <c:v>28.315107213594167</c:v>
                </c:pt>
                <c:pt idx="1943">
                  <c:v>28.30551316847022</c:v>
                </c:pt>
                <c:pt idx="1944">
                  <c:v>28.295925186737652</c:v>
                </c:pt>
                <c:pt idx="1945">
                  <c:v>28.286343263351522</c:v>
                </c:pt>
                <c:pt idx="1946">
                  <c:v>28.276767393270909</c:v>
                </c:pt>
                <c:pt idx="1947">
                  <c:v>28.267197571458833</c:v>
                </c:pt>
                <c:pt idx="1948">
                  <c:v>28.257633792882345</c:v>
                </c:pt>
                <c:pt idx="1949">
                  <c:v>28.248076052512449</c:v>
                </c:pt>
                <c:pt idx="1950">
                  <c:v>28.238524345324151</c:v>
                </c:pt>
                <c:pt idx="1951">
                  <c:v>28.228978666296452</c:v>
                </c:pt>
                <c:pt idx="1952">
                  <c:v>28.219439010412326</c:v>
                </c:pt>
                <c:pt idx="1953">
                  <c:v>28.209905372658774</c:v>
                </c:pt>
                <c:pt idx="1954">
                  <c:v>28.200377748026735</c:v>
                </c:pt>
                <c:pt idx="1955">
                  <c:v>28.190856131511207</c:v>
                </c:pt>
                <c:pt idx="1956">
                  <c:v>28.181340518111138</c:v>
                </c:pt>
                <c:pt idx="1957">
                  <c:v>28.171830902829484</c:v>
                </c:pt>
                <c:pt idx="1958">
                  <c:v>28.162327280673207</c:v>
                </c:pt>
                <c:pt idx="1959">
                  <c:v>28.152829646653263</c:v>
                </c:pt>
                <c:pt idx="1960">
                  <c:v>28.143337995784599</c:v>
                </c:pt>
                <c:pt idx="1961">
                  <c:v>28.133852323086177</c:v>
                </c:pt>
                <c:pt idx="1962">
                  <c:v>28.124372623580957</c:v>
                </c:pt>
                <c:pt idx="1963">
                  <c:v>28.114898892295887</c:v>
                </c:pt>
                <c:pt idx="1964">
                  <c:v>28.105431124261944</c:v>
                </c:pt>
                <c:pt idx="1965">
                  <c:v>28.095969314514083</c:v>
                </c:pt>
                <c:pt idx="1966">
                  <c:v>28.086513458091286</c:v>
                </c:pt>
                <c:pt idx="1967">
                  <c:v>28.077063550036524</c:v>
                </c:pt>
                <c:pt idx="1968">
                  <c:v>28.067619585396784</c:v>
                </c:pt>
                <c:pt idx="1969">
                  <c:v>28.058181559223062</c:v>
                </c:pt>
                <c:pt idx="1970">
                  <c:v>28.048749466570346</c:v>
                </c:pt>
                <c:pt idx="1971">
                  <c:v>28.039323302497664</c:v>
                </c:pt>
                <c:pt idx="1972">
                  <c:v>28.029903062068016</c:v>
                </c:pt>
                <c:pt idx="1973">
                  <c:v>28.020488740348437</c:v>
                </c:pt>
                <c:pt idx="1974">
                  <c:v>28.011080332409971</c:v>
                </c:pt>
                <c:pt idx="1975">
                  <c:v>28.001677833327662</c:v>
                </c:pt>
                <c:pt idx="1976">
                  <c:v>27.992281238180581</c:v>
                </c:pt>
                <c:pt idx="1977">
                  <c:v>27.982890542051788</c:v>
                </c:pt>
                <c:pt idx="1978">
                  <c:v>27.97350574002839</c:v>
                </c:pt>
                <c:pt idx="1979">
                  <c:v>27.964126827201465</c:v>
                </c:pt>
                <c:pt idx="1980">
                  <c:v>27.954753798666154</c:v>
                </c:pt>
                <c:pt idx="1981">
                  <c:v>27.945386649521563</c:v>
                </c:pt>
                <c:pt idx="1982">
                  <c:v>27.936025374870855</c:v>
                </c:pt>
                <c:pt idx="1983">
                  <c:v>27.92666996982118</c:v>
                </c:pt>
                <c:pt idx="1984">
                  <c:v>27.917320429483713</c:v>
                </c:pt>
                <c:pt idx="1985">
                  <c:v>27.907976748973653</c:v>
                </c:pt>
                <c:pt idx="1986">
                  <c:v>27.898638923410193</c:v>
                </c:pt>
                <c:pt idx="1987">
                  <c:v>27.889306947916584</c:v>
                </c:pt>
                <c:pt idx="1988">
                  <c:v>27.879980817620034</c:v>
                </c:pt>
                <c:pt idx="1989">
                  <c:v>27.870660527651829</c:v>
                </c:pt>
                <c:pt idx="1990">
                  <c:v>27.861346073147232</c:v>
                </c:pt>
                <c:pt idx="1991">
                  <c:v>27.852037449245532</c:v>
                </c:pt>
                <c:pt idx="1992">
                  <c:v>27.842734651090055</c:v>
                </c:pt>
                <c:pt idx="1993">
                  <c:v>27.833437673828126</c:v>
                </c:pt>
                <c:pt idx="1994">
                  <c:v>27.824146512611087</c:v>
                </c:pt>
                <c:pt idx="1995">
                  <c:v>27.814861162594301</c:v>
                </c:pt>
                <c:pt idx="1996">
                  <c:v>27.805581618937175</c:v>
                </c:pt>
                <c:pt idx="1997">
                  <c:v>27.796307876803091</c:v>
                </c:pt>
                <c:pt idx="1998">
                  <c:v>27.787039931359477</c:v>
                </c:pt>
                <c:pt idx="1999">
                  <c:v>27.777777777777779</c:v>
                </c:pt>
              </c:numCache>
            </c:numRef>
          </c:yVal>
          <c:smooth val="0"/>
          <c:extLst>
            <c:ext xmlns:c16="http://schemas.microsoft.com/office/drawing/2014/chart" uri="{C3380CC4-5D6E-409C-BE32-E72D297353CC}">
              <c16:uniqueId val="{00000001-7914-4DAC-8478-87B472B631A7}"/>
            </c:ext>
          </c:extLst>
        </c:ser>
        <c:ser>
          <c:idx val="8"/>
          <c:order val="2"/>
          <c:tx>
            <c:strRef>
              <c:f>Hárok1!$K$20</c:f>
              <c:strCache>
                <c:ptCount val="1"/>
                <c:pt idx="0">
                  <c:v>Sigmoid Hill, variable n</c:v>
                </c:pt>
              </c:strCache>
            </c:strRef>
          </c:tx>
          <c:spPr>
            <a:ln w="38100" cap="rnd">
              <a:noFill/>
              <a:round/>
            </a:ln>
            <a:effectLst/>
          </c:spPr>
          <c:marker>
            <c:symbol val="circle"/>
            <c:size val="5"/>
            <c:spPr>
              <a:solidFill>
                <a:schemeClr val="accent3">
                  <a:lumMod val="60000"/>
                </a:schemeClr>
              </a:solidFill>
              <a:ln w="9525">
                <a:solidFill>
                  <a:schemeClr val="accent3">
                    <a:lumMod val="60000"/>
                  </a:schemeClr>
                </a:solidFill>
              </a:ln>
              <a:effectLst/>
            </c:spPr>
          </c:marker>
          <c:xVal>
            <c:numRef>
              <c:f>Hárok1!$B$21:$B$2020</c:f>
              <c:numCache>
                <c:formatCode>General</c:formatCode>
                <c:ptCount val="2000"/>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pt idx="14">
                  <c:v>0.15</c:v>
                </c:pt>
                <c:pt idx="15">
                  <c:v>0.16</c:v>
                </c:pt>
                <c:pt idx="16">
                  <c:v>0.17</c:v>
                </c:pt>
                <c:pt idx="17">
                  <c:v>0.18</c:v>
                </c:pt>
                <c:pt idx="18">
                  <c:v>0.19</c:v>
                </c:pt>
                <c:pt idx="19">
                  <c:v>0.2</c:v>
                </c:pt>
                <c:pt idx="20">
                  <c:v>0.21</c:v>
                </c:pt>
                <c:pt idx="21">
                  <c:v>0.22</c:v>
                </c:pt>
                <c:pt idx="22">
                  <c:v>0.23</c:v>
                </c:pt>
                <c:pt idx="23">
                  <c:v>0.24</c:v>
                </c:pt>
                <c:pt idx="24">
                  <c:v>0.25</c:v>
                </c:pt>
                <c:pt idx="25">
                  <c:v>0.26</c:v>
                </c:pt>
                <c:pt idx="26">
                  <c:v>0.27</c:v>
                </c:pt>
                <c:pt idx="27">
                  <c:v>0.28000000000000003</c:v>
                </c:pt>
                <c:pt idx="28">
                  <c:v>0.28999999999999998</c:v>
                </c:pt>
                <c:pt idx="29">
                  <c:v>0.3</c:v>
                </c:pt>
                <c:pt idx="30">
                  <c:v>0.31</c:v>
                </c:pt>
                <c:pt idx="31">
                  <c:v>0.32</c:v>
                </c:pt>
                <c:pt idx="32">
                  <c:v>0.33</c:v>
                </c:pt>
                <c:pt idx="33">
                  <c:v>0.34</c:v>
                </c:pt>
                <c:pt idx="34">
                  <c:v>0.35</c:v>
                </c:pt>
                <c:pt idx="35">
                  <c:v>0.36</c:v>
                </c:pt>
                <c:pt idx="36">
                  <c:v>0.37</c:v>
                </c:pt>
                <c:pt idx="37">
                  <c:v>0.38</c:v>
                </c:pt>
                <c:pt idx="38">
                  <c:v>0.39</c:v>
                </c:pt>
                <c:pt idx="39">
                  <c:v>0.4</c:v>
                </c:pt>
                <c:pt idx="40">
                  <c:v>0.41</c:v>
                </c:pt>
                <c:pt idx="41">
                  <c:v>0.42</c:v>
                </c:pt>
                <c:pt idx="42">
                  <c:v>0.43</c:v>
                </c:pt>
                <c:pt idx="43">
                  <c:v>0.44</c:v>
                </c:pt>
                <c:pt idx="44">
                  <c:v>0.45</c:v>
                </c:pt>
                <c:pt idx="45">
                  <c:v>0.46</c:v>
                </c:pt>
                <c:pt idx="46">
                  <c:v>0.47</c:v>
                </c:pt>
                <c:pt idx="47">
                  <c:v>0.48</c:v>
                </c:pt>
                <c:pt idx="48">
                  <c:v>0.49</c:v>
                </c:pt>
                <c:pt idx="49">
                  <c:v>0.5</c:v>
                </c:pt>
                <c:pt idx="50">
                  <c:v>0.51</c:v>
                </c:pt>
                <c:pt idx="51">
                  <c:v>0.52</c:v>
                </c:pt>
                <c:pt idx="52">
                  <c:v>0.53</c:v>
                </c:pt>
                <c:pt idx="53">
                  <c:v>0.54</c:v>
                </c:pt>
                <c:pt idx="54">
                  <c:v>0.55000000000000004</c:v>
                </c:pt>
                <c:pt idx="55">
                  <c:v>0.56000000000000005</c:v>
                </c:pt>
                <c:pt idx="56">
                  <c:v>0.56999999999999995</c:v>
                </c:pt>
                <c:pt idx="57">
                  <c:v>0.57999999999999996</c:v>
                </c:pt>
                <c:pt idx="58">
                  <c:v>0.59</c:v>
                </c:pt>
                <c:pt idx="59">
                  <c:v>0.6</c:v>
                </c:pt>
                <c:pt idx="60">
                  <c:v>0.61</c:v>
                </c:pt>
                <c:pt idx="61">
                  <c:v>0.62</c:v>
                </c:pt>
                <c:pt idx="62">
                  <c:v>0.63</c:v>
                </c:pt>
                <c:pt idx="63">
                  <c:v>0.64</c:v>
                </c:pt>
                <c:pt idx="64">
                  <c:v>0.65</c:v>
                </c:pt>
                <c:pt idx="65">
                  <c:v>0.66</c:v>
                </c:pt>
                <c:pt idx="66">
                  <c:v>0.67</c:v>
                </c:pt>
                <c:pt idx="67">
                  <c:v>0.68</c:v>
                </c:pt>
                <c:pt idx="68">
                  <c:v>0.69</c:v>
                </c:pt>
                <c:pt idx="69">
                  <c:v>0.7</c:v>
                </c:pt>
                <c:pt idx="70">
                  <c:v>0.71</c:v>
                </c:pt>
                <c:pt idx="71">
                  <c:v>0.72</c:v>
                </c:pt>
                <c:pt idx="72">
                  <c:v>0.73</c:v>
                </c:pt>
                <c:pt idx="73">
                  <c:v>0.74</c:v>
                </c:pt>
                <c:pt idx="74">
                  <c:v>0.75</c:v>
                </c:pt>
                <c:pt idx="75">
                  <c:v>0.76</c:v>
                </c:pt>
                <c:pt idx="76">
                  <c:v>0.77</c:v>
                </c:pt>
                <c:pt idx="77">
                  <c:v>0.78</c:v>
                </c:pt>
                <c:pt idx="78">
                  <c:v>0.79</c:v>
                </c:pt>
                <c:pt idx="79">
                  <c:v>0.8</c:v>
                </c:pt>
                <c:pt idx="80">
                  <c:v>0.81</c:v>
                </c:pt>
                <c:pt idx="81">
                  <c:v>0.82</c:v>
                </c:pt>
                <c:pt idx="82">
                  <c:v>0.83</c:v>
                </c:pt>
                <c:pt idx="83">
                  <c:v>0.84</c:v>
                </c:pt>
                <c:pt idx="84">
                  <c:v>0.85</c:v>
                </c:pt>
                <c:pt idx="85">
                  <c:v>0.86</c:v>
                </c:pt>
                <c:pt idx="86">
                  <c:v>0.87</c:v>
                </c:pt>
                <c:pt idx="87">
                  <c:v>0.88</c:v>
                </c:pt>
                <c:pt idx="88">
                  <c:v>0.89</c:v>
                </c:pt>
                <c:pt idx="89">
                  <c:v>0.9</c:v>
                </c:pt>
                <c:pt idx="90">
                  <c:v>0.91</c:v>
                </c:pt>
                <c:pt idx="91">
                  <c:v>0.92</c:v>
                </c:pt>
                <c:pt idx="92">
                  <c:v>0.93</c:v>
                </c:pt>
                <c:pt idx="93">
                  <c:v>0.94</c:v>
                </c:pt>
                <c:pt idx="94">
                  <c:v>0.95</c:v>
                </c:pt>
                <c:pt idx="95">
                  <c:v>0.96</c:v>
                </c:pt>
                <c:pt idx="96">
                  <c:v>0.97</c:v>
                </c:pt>
                <c:pt idx="97">
                  <c:v>0.98</c:v>
                </c:pt>
                <c:pt idx="98">
                  <c:v>0.99</c:v>
                </c:pt>
                <c:pt idx="99">
                  <c:v>1</c:v>
                </c:pt>
                <c:pt idx="100">
                  <c:v>1.01</c:v>
                </c:pt>
                <c:pt idx="101">
                  <c:v>1.02</c:v>
                </c:pt>
                <c:pt idx="102">
                  <c:v>1.03</c:v>
                </c:pt>
                <c:pt idx="103">
                  <c:v>1.04</c:v>
                </c:pt>
                <c:pt idx="104">
                  <c:v>1.05</c:v>
                </c:pt>
                <c:pt idx="105">
                  <c:v>1.06</c:v>
                </c:pt>
                <c:pt idx="106">
                  <c:v>1.07</c:v>
                </c:pt>
                <c:pt idx="107">
                  <c:v>1.08</c:v>
                </c:pt>
                <c:pt idx="108">
                  <c:v>1.0900000000000001</c:v>
                </c:pt>
                <c:pt idx="109">
                  <c:v>1.1000000000000001</c:v>
                </c:pt>
                <c:pt idx="110">
                  <c:v>1.1100000000000001</c:v>
                </c:pt>
                <c:pt idx="111">
                  <c:v>1.1200000000000001</c:v>
                </c:pt>
                <c:pt idx="112">
                  <c:v>1.1299999999999999</c:v>
                </c:pt>
                <c:pt idx="113">
                  <c:v>1.1399999999999999</c:v>
                </c:pt>
                <c:pt idx="114">
                  <c:v>1.1499999999999999</c:v>
                </c:pt>
                <c:pt idx="115">
                  <c:v>1.1599999999999999</c:v>
                </c:pt>
                <c:pt idx="116">
                  <c:v>1.17</c:v>
                </c:pt>
                <c:pt idx="117">
                  <c:v>1.18</c:v>
                </c:pt>
                <c:pt idx="118">
                  <c:v>1.19</c:v>
                </c:pt>
                <c:pt idx="119">
                  <c:v>1.2</c:v>
                </c:pt>
                <c:pt idx="120">
                  <c:v>1.21</c:v>
                </c:pt>
                <c:pt idx="121">
                  <c:v>1.22</c:v>
                </c:pt>
                <c:pt idx="122">
                  <c:v>1.23</c:v>
                </c:pt>
                <c:pt idx="123">
                  <c:v>1.24</c:v>
                </c:pt>
                <c:pt idx="124">
                  <c:v>1.25</c:v>
                </c:pt>
                <c:pt idx="125">
                  <c:v>1.26</c:v>
                </c:pt>
                <c:pt idx="126">
                  <c:v>1.27</c:v>
                </c:pt>
                <c:pt idx="127">
                  <c:v>1.28</c:v>
                </c:pt>
                <c:pt idx="128">
                  <c:v>1.29</c:v>
                </c:pt>
                <c:pt idx="129">
                  <c:v>1.3</c:v>
                </c:pt>
                <c:pt idx="130">
                  <c:v>1.31</c:v>
                </c:pt>
                <c:pt idx="131">
                  <c:v>1.32</c:v>
                </c:pt>
                <c:pt idx="132">
                  <c:v>1.33</c:v>
                </c:pt>
                <c:pt idx="133">
                  <c:v>1.34</c:v>
                </c:pt>
                <c:pt idx="134">
                  <c:v>1.35</c:v>
                </c:pt>
                <c:pt idx="135">
                  <c:v>1.36</c:v>
                </c:pt>
                <c:pt idx="136">
                  <c:v>1.37</c:v>
                </c:pt>
                <c:pt idx="137">
                  <c:v>1.38</c:v>
                </c:pt>
                <c:pt idx="138">
                  <c:v>1.39</c:v>
                </c:pt>
                <c:pt idx="139">
                  <c:v>1.4</c:v>
                </c:pt>
                <c:pt idx="140">
                  <c:v>1.41</c:v>
                </c:pt>
                <c:pt idx="141">
                  <c:v>1.42</c:v>
                </c:pt>
                <c:pt idx="142">
                  <c:v>1.43</c:v>
                </c:pt>
                <c:pt idx="143">
                  <c:v>1.44</c:v>
                </c:pt>
                <c:pt idx="144">
                  <c:v>1.45</c:v>
                </c:pt>
                <c:pt idx="145">
                  <c:v>1.46</c:v>
                </c:pt>
                <c:pt idx="146">
                  <c:v>1.47</c:v>
                </c:pt>
                <c:pt idx="147">
                  <c:v>1.48</c:v>
                </c:pt>
                <c:pt idx="148">
                  <c:v>1.49</c:v>
                </c:pt>
                <c:pt idx="149">
                  <c:v>1.5</c:v>
                </c:pt>
                <c:pt idx="150">
                  <c:v>1.51</c:v>
                </c:pt>
                <c:pt idx="151">
                  <c:v>1.52</c:v>
                </c:pt>
                <c:pt idx="152">
                  <c:v>1.53</c:v>
                </c:pt>
                <c:pt idx="153">
                  <c:v>1.54</c:v>
                </c:pt>
                <c:pt idx="154">
                  <c:v>1.55</c:v>
                </c:pt>
                <c:pt idx="155">
                  <c:v>1.56</c:v>
                </c:pt>
                <c:pt idx="156">
                  <c:v>1.57</c:v>
                </c:pt>
                <c:pt idx="157">
                  <c:v>1.58</c:v>
                </c:pt>
                <c:pt idx="158">
                  <c:v>1.59</c:v>
                </c:pt>
                <c:pt idx="159">
                  <c:v>1.6</c:v>
                </c:pt>
                <c:pt idx="160">
                  <c:v>1.61</c:v>
                </c:pt>
                <c:pt idx="161">
                  <c:v>1.62</c:v>
                </c:pt>
                <c:pt idx="162">
                  <c:v>1.63</c:v>
                </c:pt>
                <c:pt idx="163">
                  <c:v>1.64</c:v>
                </c:pt>
                <c:pt idx="164">
                  <c:v>1.65</c:v>
                </c:pt>
                <c:pt idx="165">
                  <c:v>1.66</c:v>
                </c:pt>
                <c:pt idx="166">
                  <c:v>1.67</c:v>
                </c:pt>
                <c:pt idx="167">
                  <c:v>1.68</c:v>
                </c:pt>
                <c:pt idx="168">
                  <c:v>1.69</c:v>
                </c:pt>
                <c:pt idx="169">
                  <c:v>1.7</c:v>
                </c:pt>
                <c:pt idx="170">
                  <c:v>1.71</c:v>
                </c:pt>
                <c:pt idx="171">
                  <c:v>1.72</c:v>
                </c:pt>
                <c:pt idx="172">
                  <c:v>1.73</c:v>
                </c:pt>
                <c:pt idx="173">
                  <c:v>1.74</c:v>
                </c:pt>
                <c:pt idx="174">
                  <c:v>1.75</c:v>
                </c:pt>
                <c:pt idx="175">
                  <c:v>1.76</c:v>
                </c:pt>
                <c:pt idx="176">
                  <c:v>1.77</c:v>
                </c:pt>
                <c:pt idx="177">
                  <c:v>1.78</c:v>
                </c:pt>
                <c:pt idx="178">
                  <c:v>1.79</c:v>
                </c:pt>
                <c:pt idx="179">
                  <c:v>1.8</c:v>
                </c:pt>
                <c:pt idx="180">
                  <c:v>1.81</c:v>
                </c:pt>
                <c:pt idx="181">
                  <c:v>1.82</c:v>
                </c:pt>
                <c:pt idx="182">
                  <c:v>1.83</c:v>
                </c:pt>
                <c:pt idx="183">
                  <c:v>1.84</c:v>
                </c:pt>
                <c:pt idx="184">
                  <c:v>1.85</c:v>
                </c:pt>
                <c:pt idx="185">
                  <c:v>1.86</c:v>
                </c:pt>
                <c:pt idx="186">
                  <c:v>1.87</c:v>
                </c:pt>
                <c:pt idx="187">
                  <c:v>1.88</c:v>
                </c:pt>
                <c:pt idx="188">
                  <c:v>1.89</c:v>
                </c:pt>
                <c:pt idx="189">
                  <c:v>1.9</c:v>
                </c:pt>
                <c:pt idx="190">
                  <c:v>1.91</c:v>
                </c:pt>
                <c:pt idx="191">
                  <c:v>1.92</c:v>
                </c:pt>
                <c:pt idx="192">
                  <c:v>1.93</c:v>
                </c:pt>
                <c:pt idx="193">
                  <c:v>1.94</c:v>
                </c:pt>
                <c:pt idx="194">
                  <c:v>1.95</c:v>
                </c:pt>
                <c:pt idx="195">
                  <c:v>1.96</c:v>
                </c:pt>
                <c:pt idx="196">
                  <c:v>1.97</c:v>
                </c:pt>
                <c:pt idx="197">
                  <c:v>1.98</c:v>
                </c:pt>
                <c:pt idx="198">
                  <c:v>1.99</c:v>
                </c:pt>
                <c:pt idx="199">
                  <c:v>2</c:v>
                </c:pt>
                <c:pt idx="200">
                  <c:v>2.0099999999999998</c:v>
                </c:pt>
                <c:pt idx="201">
                  <c:v>2.02</c:v>
                </c:pt>
                <c:pt idx="202">
                  <c:v>2.0299999999999998</c:v>
                </c:pt>
                <c:pt idx="203">
                  <c:v>2.04</c:v>
                </c:pt>
                <c:pt idx="204">
                  <c:v>2.0499999999999998</c:v>
                </c:pt>
                <c:pt idx="205">
                  <c:v>2.06</c:v>
                </c:pt>
                <c:pt idx="206">
                  <c:v>2.0699999999999998</c:v>
                </c:pt>
                <c:pt idx="207">
                  <c:v>2.08</c:v>
                </c:pt>
                <c:pt idx="208">
                  <c:v>2.09</c:v>
                </c:pt>
                <c:pt idx="209">
                  <c:v>2.1</c:v>
                </c:pt>
                <c:pt idx="210">
                  <c:v>2.11</c:v>
                </c:pt>
                <c:pt idx="211">
                  <c:v>2.12</c:v>
                </c:pt>
                <c:pt idx="212">
                  <c:v>2.13</c:v>
                </c:pt>
                <c:pt idx="213">
                  <c:v>2.14</c:v>
                </c:pt>
                <c:pt idx="214">
                  <c:v>2.15</c:v>
                </c:pt>
                <c:pt idx="215">
                  <c:v>2.16</c:v>
                </c:pt>
                <c:pt idx="216">
                  <c:v>2.17</c:v>
                </c:pt>
                <c:pt idx="217">
                  <c:v>2.1800000000000002</c:v>
                </c:pt>
                <c:pt idx="218">
                  <c:v>2.19</c:v>
                </c:pt>
                <c:pt idx="219">
                  <c:v>2.2000000000000002</c:v>
                </c:pt>
                <c:pt idx="220">
                  <c:v>2.21</c:v>
                </c:pt>
                <c:pt idx="221">
                  <c:v>2.2200000000000002</c:v>
                </c:pt>
                <c:pt idx="222">
                  <c:v>2.23</c:v>
                </c:pt>
                <c:pt idx="223">
                  <c:v>2.2400000000000002</c:v>
                </c:pt>
                <c:pt idx="224">
                  <c:v>2.25</c:v>
                </c:pt>
                <c:pt idx="225">
                  <c:v>2.2599999999999998</c:v>
                </c:pt>
                <c:pt idx="226">
                  <c:v>2.27</c:v>
                </c:pt>
                <c:pt idx="227">
                  <c:v>2.2799999999999998</c:v>
                </c:pt>
                <c:pt idx="228">
                  <c:v>2.29</c:v>
                </c:pt>
                <c:pt idx="229">
                  <c:v>2.2999999999999998</c:v>
                </c:pt>
                <c:pt idx="230">
                  <c:v>2.31</c:v>
                </c:pt>
                <c:pt idx="231">
                  <c:v>2.3199999999999998</c:v>
                </c:pt>
                <c:pt idx="232">
                  <c:v>2.33</c:v>
                </c:pt>
                <c:pt idx="233">
                  <c:v>2.34</c:v>
                </c:pt>
                <c:pt idx="234">
                  <c:v>2.35</c:v>
                </c:pt>
                <c:pt idx="235">
                  <c:v>2.36</c:v>
                </c:pt>
                <c:pt idx="236">
                  <c:v>2.37</c:v>
                </c:pt>
                <c:pt idx="237">
                  <c:v>2.38</c:v>
                </c:pt>
                <c:pt idx="238">
                  <c:v>2.39</c:v>
                </c:pt>
                <c:pt idx="239">
                  <c:v>2.4</c:v>
                </c:pt>
                <c:pt idx="240">
                  <c:v>2.41</c:v>
                </c:pt>
                <c:pt idx="241">
                  <c:v>2.42</c:v>
                </c:pt>
                <c:pt idx="242">
                  <c:v>2.4300000000000002</c:v>
                </c:pt>
                <c:pt idx="243">
                  <c:v>2.44</c:v>
                </c:pt>
                <c:pt idx="244">
                  <c:v>2.4500000000000002</c:v>
                </c:pt>
                <c:pt idx="245">
                  <c:v>2.46</c:v>
                </c:pt>
                <c:pt idx="246">
                  <c:v>2.4700000000000002</c:v>
                </c:pt>
                <c:pt idx="247">
                  <c:v>2.48</c:v>
                </c:pt>
                <c:pt idx="248">
                  <c:v>2.4900000000000002</c:v>
                </c:pt>
                <c:pt idx="249">
                  <c:v>2.5</c:v>
                </c:pt>
                <c:pt idx="250">
                  <c:v>2.5099999999999998</c:v>
                </c:pt>
                <c:pt idx="251">
                  <c:v>2.52</c:v>
                </c:pt>
                <c:pt idx="252">
                  <c:v>2.5299999999999998</c:v>
                </c:pt>
                <c:pt idx="253">
                  <c:v>2.54</c:v>
                </c:pt>
                <c:pt idx="254">
                  <c:v>2.5499999999999998</c:v>
                </c:pt>
                <c:pt idx="255">
                  <c:v>2.56</c:v>
                </c:pt>
                <c:pt idx="256">
                  <c:v>2.57</c:v>
                </c:pt>
                <c:pt idx="257">
                  <c:v>2.58</c:v>
                </c:pt>
                <c:pt idx="258">
                  <c:v>2.59</c:v>
                </c:pt>
                <c:pt idx="259">
                  <c:v>2.6</c:v>
                </c:pt>
                <c:pt idx="260">
                  <c:v>2.61</c:v>
                </c:pt>
                <c:pt idx="261">
                  <c:v>2.62</c:v>
                </c:pt>
                <c:pt idx="262">
                  <c:v>2.63</c:v>
                </c:pt>
                <c:pt idx="263">
                  <c:v>2.64</c:v>
                </c:pt>
                <c:pt idx="264">
                  <c:v>2.65</c:v>
                </c:pt>
                <c:pt idx="265">
                  <c:v>2.66</c:v>
                </c:pt>
                <c:pt idx="266">
                  <c:v>2.67</c:v>
                </c:pt>
                <c:pt idx="267">
                  <c:v>2.68</c:v>
                </c:pt>
                <c:pt idx="268">
                  <c:v>2.69</c:v>
                </c:pt>
                <c:pt idx="269">
                  <c:v>2.7</c:v>
                </c:pt>
                <c:pt idx="270">
                  <c:v>2.71</c:v>
                </c:pt>
                <c:pt idx="271">
                  <c:v>2.72</c:v>
                </c:pt>
                <c:pt idx="272">
                  <c:v>2.73</c:v>
                </c:pt>
                <c:pt idx="273">
                  <c:v>2.74</c:v>
                </c:pt>
                <c:pt idx="274">
                  <c:v>2.75</c:v>
                </c:pt>
                <c:pt idx="275">
                  <c:v>2.76</c:v>
                </c:pt>
                <c:pt idx="276">
                  <c:v>2.77</c:v>
                </c:pt>
                <c:pt idx="277">
                  <c:v>2.78</c:v>
                </c:pt>
                <c:pt idx="278">
                  <c:v>2.79</c:v>
                </c:pt>
                <c:pt idx="279">
                  <c:v>2.8</c:v>
                </c:pt>
                <c:pt idx="280">
                  <c:v>2.81</c:v>
                </c:pt>
                <c:pt idx="281">
                  <c:v>2.82</c:v>
                </c:pt>
                <c:pt idx="282">
                  <c:v>2.83</c:v>
                </c:pt>
                <c:pt idx="283">
                  <c:v>2.84</c:v>
                </c:pt>
                <c:pt idx="284">
                  <c:v>2.85</c:v>
                </c:pt>
                <c:pt idx="285">
                  <c:v>2.86</c:v>
                </c:pt>
                <c:pt idx="286">
                  <c:v>2.87</c:v>
                </c:pt>
                <c:pt idx="287">
                  <c:v>2.88</c:v>
                </c:pt>
                <c:pt idx="288">
                  <c:v>2.89</c:v>
                </c:pt>
                <c:pt idx="289">
                  <c:v>2.9</c:v>
                </c:pt>
                <c:pt idx="290">
                  <c:v>2.91</c:v>
                </c:pt>
                <c:pt idx="291">
                  <c:v>2.92</c:v>
                </c:pt>
                <c:pt idx="292">
                  <c:v>2.93</c:v>
                </c:pt>
                <c:pt idx="293">
                  <c:v>2.94</c:v>
                </c:pt>
                <c:pt idx="294">
                  <c:v>2.95</c:v>
                </c:pt>
                <c:pt idx="295">
                  <c:v>2.96</c:v>
                </c:pt>
                <c:pt idx="296">
                  <c:v>2.97</c:v>
                </c:pt>
                <c:pt idx="297">
                  <c:v>2.98</c:v>
                </c:pt>
                <c:pt idx="298">
                  <c:v>2.99</c:v>
                </c:pt>
                <c:pt idx="299">
                  <c:v>3</c:v>
                </c:pt>
                <c:pt idx="300">
                  <c:v>3.01</c:v>
                </c:pt>
                <c:pt idx="301">
                  <c:v>3.02</c:v>
                </c:pt>
                <c:pt idx="302">
                  <c:v>3.03</c:v>
                </c:pt>
                <c:pt idx="303">
                  <c:v>3.04</c:v>
                </c:pt>
                <c:pt idx="304">
                  <c:v>3.05</c:v>
                </c:pt>
                <c:pt idx="305">
                  <c:v>3.06</c:v>
                </c:pt>
                <c:pt idx="306">
                  <c:v>3.07</c:v>
                </c:pt>
                <c:pt idx="307">
                  <c:v>3.08</c:v>
                </c:pt>
                <c:pt idx="308">
                  <c:v>3.09</c:v>
                </c:pt>
                <c:pt idx="309">
                  <c:v>3.1</c:v>
                </c:pt>
                <c:pt idx="310">
                  <c:v>3.11</c:v>
                </c:pt>
                <c:pt idx="311">
                  <c:v>3.12</c:v>
                </c:pt>
                <c:pt idx="312">
                  <c:v>3.13</c:v>
                </c:pt>
                <c:pt idx="313">
                  <c:v>3.14</c:v>
                </c:pt>
                <c:pt idx="314">
                  <c:v>3.15</c:v>
                </c:pt>
                <c:pt idx="315">
                  <c:v>3.16</c:v>
                </c:pt>
                <c:pt idx="316">
                  <c:v>3.17</c:v>
                </c:pt>
                <c:pt idx="317">
                  <c:v>3.18</c:v>
                </c:pt>
                <c:pt idx="318">
                  <c:v>3.19</c:v>
                </c:pt>
                <c:pt idx="319">
                  <c:v>3.2</c:v>
                </c:pt>
                <c:pt idx="320">
                  <c:v>3.21</c:v>
                </c:pt>
                <c:pt idx="321">
                  <c:v>3.22</c:v>
                </c:pt>
                <c:pt idx="322">
                  <c:v>3.23</c:v>
                </c:pt>
                <c:pt idx="323">
                  <c:v>3.24</c:v>
                </c:pt>
                <c:pt idx="324">
                  <c:v>3.25</c:v>
                </c:pt>
                <c:pt idx="325">
                  <c:v>3.26</c:v>
                </c:pt>
                <c:pt idx="326">
                  <c:v>3.27</c:v>
                </c:pt>
                <c:pt idx="327">
                  <c:v>3.28</c:v>
                </c:pt>
                <c:pt idx="328">
                  <c:v>3.29</c:v>
                </c:pt>
                <c:pt idx="329">
                  <c:v>3.3</c:v>
                </c:pt>
                <c:pt idx="330">
                  <c:v>3.31</c:v>
                </c:pt>
                <c:pt idx="331">
                  <c:v>3.32</c:v>
                </c:pt>
                <c:pt idx="332">
                  <c:v>3.33</c:v>
                </c:pt>
                <c:pt idx="333">
                  <c:v>3.34</c:v>
                </c:pt>
                <c:pt idx="334">
                  <c:v>3.35</c:v>
                </c:pt>
                <c:pt idx="335">
                  <c:v>3.36</c:v>
                </c:pt>
                <c:pt idx="336">
                  <c:v>3.37</c:v>
                </c:pt>
                <c:pt idx="337">
                  <c:v>3.38</c:v>
                </c:pt>
                <c:pt idx="338">
                  <c:v>3.39</c:v>
                </c:pt>
                <c:pt idx="339">
                  <c:v>3.4</c:v>
                </c:pt>
                <c:pt idx="340">
                  <c:v>3.41</c:v>
                </c:pt>
                <c:pt idx="341">
                  <c:v>3.42</c:v>
                </c:pt>
                <c:pt idx="342">
                  <c:v>3.43</c:v>
                </c:pt>
                <c:pt idx="343">
                  <c:v>3.44</c:v>
                </c:pt>
                <c:pt idx="344">
                  <c:v>3.45</c:v>
                </c:pt>
                <c:pt idx="345">
                  <c:v>3.46</c:v>
                </c:pt>
                <c:pt idx="346">
                  <c:v>3.47</c:v>
                </c:pt>
                <c:pt idx="347">
                  <c:v>3.48</c:v>
                </c:pt>
                <c:pt idx="348">
                  <c:v>3.49</c:v>
                </c:pt>
                <c:pt idx="349">
                  <c:v>3.5</c:v>
                </c:pt>
                <c:pt idx="350">
                  <c:v>3.51</c:v>
                </c:pt>
                <c:pt idx="351">
                  <c:v>3.52</c:v>
                </c:pt>
                <c:pt idx="352">
                  <c:v>3.53</c:v>
                </c:pt>
                <c:pt idx="353">
                  <c:v>3.54</c:v>
                </c:pt>
                <c:pt idx="354">
                  <c:v>3.55</c:v>
                </c:pt>
                <c:pt idx="355">
                  <c:v>3.56</c:v>
                </c:pt>
                <c:pt idx="356">
                  <c:v>3.57</c:v>
                </c:pt>
                <c:pt idx="357">
                  <c:v>3.58</c:v>
                </c:pt>
                <c:pt idx="358">
                  <c:v>3.59</c:v>
                </c:pt>
                <c:pt idx="359">
                  <c:v>3.6</c:v>
                </c:pt>
                <c:pt idx="360">
                  <c:v>3.61</c:v>
                </c:pt>
                <c:pt idx="361">
                  <c:v>3.62</c:v>
                </c:pt>
                <c:pt idx="362">
                  <c:v>3.63</c:v>
                </c:pt>
                <c:pt idx="363">
                  <c:v>3.64</c:v>
                </c:pt>
                <c:pt idx="364">
                  <c:v>3.65</c:v>
                </c:pt>
                <c:pt idx="365">
                  <c:v>3.66</c:v>
                </c:pt>
                <c:pt idx="366">
                  <c:v>3.67</c:v>
                </c:pt>
                <c:pt idx="367">
                  <c:v>3.68</c:v>
                </c:pt>
                <c:pt idx="368">
                  <c:v>3.69</c:v>
                </c:pt>
                <c:pt idx="369">
                  <c:v>3.7</c:v>
                </c:pt>
                <c:pt idx="370">
                  <c:v>3.71</c:v>
                </c:pt>
                <c:pt idx="371">
                  <c:v>3.72</c:v>
                </c:pt>
                <c:pt idx="372">
                  <c:v>3.73</c:v>
                </c:pt>
                <c:pt idx="373">
                  <c:v>3.74</c:v>
                </c:pt>
                <c:pt idx="374">
                  <c:v>3.75</c:v>
                </c:pt>
                <c:pt idx="375">
                  <c:v>3.76</c:v>
                </c:pt>
                <c:pt idx="376">
                  <c:v>3.77</c:v>
                </c:pt>
                <c:pt idx="377">
                  <c:v>3.78</c:v>
                </c:pt>
                <c:pt idx="378">
                  <c:v>3.79</c:v>
                </c:pt>
                <c:pt idx="379">
                  <c:v>3.8</c:v>
                </c:pt>
                <c:pt idx="380">
                  <c:v>3.81</c:v>
                </c:pt>
                <c:pt idx="381">
                  <c:v>3.82</c:v>
                </c:pt>
                <c:pt idx="382">
                  <c:v>3.83</c:v>
                </c:pt>
                <c:pt idx="383">
                  <c:v>3.84</c:v>
                </c:pt>
                <c:pt idx="384">
                  <c:v>3.85</c:v>
                </c:pt>
                <c:pt idx="385">
                  <c:v>3.86</c:v>
                </c:pt>
                <c:pt idx="386">
                  <c:v>3.87</c:v>
                </c:pt>
                <c:pt idx="387">
                  <c:v>3.88</c:v>
                </c:pt>
                <c:pt idx="388">
                  <c:v>3.89</c:v>
                </c:pt>
                <c:pt idx="389">
                  <c:v>3.9</c:v>
                </c:pt>
                <c:pt idx="390">
                  <c:v>3.91</c:v>
                </c:pt>
                <c:pt idx="391">
                  <c:v>3.92</c:v>
                </c:pt>
                <c:pt idx="392">
                  <c:v>3.93</c:v>
                </c:pt>
                <c:pt idx="393">
                  <c:v>3.94</c:v>
                </c:pt>
                <c:pt idx="394">
                  <c:v>3.95</c:v>
                </c:pt>
                <c:pt idx="395">
                  <c:v>3.96</c:v>
                </c:pt>
                <c:pt idx="396">
                  <c:v>3.97</c:v>
                </c:pt>
                <c:pt idx="397">
                  <c:v>3.98</c:v>
                </c:pt>
                <c:pt idx="398">
                  <c:v>3.99</c:v>
                </c:pt>
                <c:pt idx="399">
                  <c:v>4</c:v>
                </c:pt>
                <c:pt idx="400">
                  <c:v>4.01</c:v>
                </c:pt>
                <c:pt idx="401">
                  <c:v>4.0199999999999996</c:v>
                </c:pt>
                <c:pt idx="402">
                  <c:v>4.03</c:v>
                </c:pt>
                <c:pt idx="403">
                  <c:v>4.04</c:v>
                </c:pt>
                <c:pt idx="404">
                  <c:v>4.05</c:v>
                </c:pt>
                <c:pt idx="405">
                  <c:v>4.0599999999999996</c:v>
                </c:pt>
                <c:pt idx="406">
                  <c:v>4.07</c:v>
                </c:pt>
                <c:pt idx="407">
                  <c:v>4.08</c:v>
                </c:pt>
                <c:pt idx="408">
                  <c:v>4.09</c:v>
                </c:pt>
                <c:pt idx="409">
                  <c:v>4.0999999999999996</c:v>
                </c:pt>
                <c:pt idx="410">
                  <c:v>4.1100000000000003</c:v>
                </c:pt>
                <c:pt idx="411">
                  <c:v>4.12</c:v>
                </c:pt>
                <c:pt idx="412">
                  <c:v>4.13</c:v>
                </c:pt>
                <c:pt idx="413">
                  <c:v>4.1399999999999997</c:v>
                </c:pt>
                <c:pt idx="414">
                  <c:v>4.1500000000000004</c:v>
                </c:pt>
                <c:pt idx="415">
                  <c:v>4.16</c:v>
                </c:pt>
                <c:pt idx="416">
                  <c:v>4.17</c:v>
                </c:pt>
                <c:pt idx="417">
                  <c:v>4.18</c:v>
                </c:pt>
                <c:pt idx="418">
                  <c:v>4.1900000000000004</c:v>
                </c:pt>
                <c:pt idx="419">
                  <c:v>4.2</c:v>
                </c:pt>
                <c:pt idx="420">
                  <c:v>4.21</c:v>
                </c:pt>
                <c:pt idx="421">
                  <c:v>4.22</c:v>
                </c:pt>
                <c:pt idx="422">
                  <c:v>4.2300000000000004</c:v>
                </c:pt>
                <c:pt idx="423">
                  <c:v>4.24</c:v>
                </c:pt>
                <c:pt idx="424">
                  <c:v>4.25</c:v>
                </c:pt>
                <c:pt idx="425">
                  <c:v>4.26</c:v>
                </c:pt>
                <c:pt idx="426">
                  <c:v>4.2699999999999996</c:v>
                </c:pt>
                <c:pt idx="427">
                  <c:v>4.28</c:v>
                </c:pt>
                <c:pt idx="428">
                  <c:v>4.29</c:v>
                </c:pt>
                <c:pt idx="429">
                  <c:v>4.3</c:v>
                </c:pt>
                <c:pt idx="430">
                  <c:v>4.3099999999999996</c:v>
                </c:pt>
                <c:pt idx="431">
                  <c:v>4.32</c:v>
                </c:pt>
                <c:pt idx="432">
                  <c:v>4.33</c:v>
                </c:pt>
                <c:pt idx="433">
                  <c:v>4.34</c:v>
                </c:pt>
                <c:pt idx="434">
                  <c:v>4.3499999999999996</c:v>
                </c:pt>
                <c:pt idx="435">
                  <c:v>4.3600000000000003</c:v>
                </c:pt>
                <c:pt idx="436">
                  <c:v>4.37</c:v>
                </c:pt>
                <c:pt idx="437">
                  <c:v>4.38</c:v>
                </c:pt>
                <c:pt idx="438">
                  <c:v>4.3899999999999997</c:v>
                </c:pt>
                <c:pt idx="439">
                  <c:v>4.4000000000000004</c:v>
                </c:pt>
                <c:pt idx="440">
                  <c:v>4.41</c:v>
                </c:pt>
                <c:pt idx="441">
                  <c:v>4.42</c:v>
                </c:pt>
                <c:pt idx="442">
                  <c:v>4.43</c:v>
                </c:pt>
                <c:pt idx="443">
                  <c:v>4.4400000000000004</c:v>
                </c:pt>
                <c:pt idx="444">
                  <c:v>4.45</c:v>
                </c:pt>
                <c:pt idx="445">
                  <c:v>4.46</c:v>
                </c:pt>
                <c:pt idx="446">
                  <c:v>4.47</c:v>
                </c:pt>
                <c:pt idx="447">
                  <c:v>4.4800000000000004</c:v>
                </c:pt>
                <c:pt idx="448">
                  <c:v>4.49</c:v>
                </c:pt>
                <c:pt idx="449">
                  <c:v>4.5</c:v>
                </c:pt>
                <c:pt idx="450">
                  <c:v>4.51</c:v>
                </c:pt>
                <c:pt idx="451">
                  <c:v>4.5199999999999996</c:v>
                </c:pt>
                <c:pt idx="452">
                  <c:v>4.53</c:v>
                </c:pt>
                <c:pt idx="453">
                  <c:v>4.54</c:v>
                </c:pt>
                <c:pt idx="454">
                  <c:v>4.55</c:v>
                </c:pt>
                <c:pt idx="455">
                  <c:v>4.5599999999999996</c:v>
                </c:pt>
                <c:pt idx="456">
                  <c:v>4.57</c:v>
                </c:pt>
                <c:pt idx="457">
                  <c:v>4.58</c:v>
                </c:pt>
                <c:pt idx="458">
                  <c:v>4.59</c:v>
                </c:pt>
                <c:pt idx="459">
                  <c:v>4.5999999999999996</c:v>
                </c:pt>
                <c:pt idx="460">
                  <c:v>4.6100000000000003</c:v>
                </c:pt>
                <c:pt idx="461">
                  <c:v>4.62</c:v>
                </c:pt>
                <c:pt idx="462">
                  <c:v>4.63</c:v>
                </c:pt>
                <c:pt idx="463">
                  <c:v>4.6399999999999997</c:v>
                </c:pt>
                <c:pt idx="464">
                  <c:v>4.6500000000000004</c:v>
                </c:pt>
                <c:pt idx="465">
                  <c:v>4.66</c:v>
                </c:pt>
                <c:pt idx="466">
                  <c:v>4.67</c:v>
                </c:pt>
                <c:pt idx="467">
                  <c:v>4.68</c:v>
                </c:pt>
                <c:pt idx="468">
                  <c:v>4.6900000000000004</c:v>
                </c:pt>
                <c:pt idx="469">
                  <c:v>4.7</c:v>
                </c:pt>
                <c:pt idx="470">
                  <c:v>4.71</c:v>
                </c:pt>
                <c:pt idx="471">
                  <c:v>4.72</c:v>
                </c:pt>
                <c:pt idx="472">
                  <c:v>4.7300000000000004</c:v>
                </c:pt>
                <c:pt idx="473">
                  <c:v>4.74</c:v>
                </c:pt>
                <c:pt idx="474">
                  <c:v>4.75</c:v>
                </c:pt>
                <c:pt idx="475">
                  <c:v>4.76</c:v>
                </c:pt>
                <c:pt idx="476">
                  <c:v>4.7699999999999996</c:v>
                </c:pt>
                <c:pt idx="477">
                  <c:v>4.78</c:v>
                </c:pt>
                <c:pt idx="478">
                  <c:v>4.79</c:v>
                </c:pt>
                <c:pt idx="479">
                  <c:v>4.8</c:v>
                </c:pt>
                <c:pt idx="480">
                  <c:v>4.8099999999999996</c:v>
                </c:pt>
                <c:pt idx="481">
                  <c:v>4.82</c:v>
                </c:pt>
                <c:pt idx="482">
                  <c:v>4.83</c:v>
                </c:pt>
                <c:pt idx="483">
                  <c:v>4.84</c:v>
                </c:pt>
                <c:pt idx="484">
                  <c:v>4.8499999999999996</c:v>
                </c:pt>
                <c:pt idx="485">
                  <c:v>4.8600000000000003</c:v>
                </c:pt>
                <c:pt idx="486">
                  <c:v>4.87</c:v>
                </c:pt>
                <c:pt idx="487">
                  <c:v>4.88</c:v>
                </c:pt>
                <c:pt idx="488">
                  <c:v>4.8899999999999997</c:v>
                </c:pt>
                <c:pt idx="489">
                  <c:v>4.9000000000000004</c:v>
                </c:pt>
                <c:pt idx="490">
                  <c:v>4.91</c:v>
                </c:pt>
                <c:pt idx="491">
                  <c:v>4.92</c:v>
                </c:pt>
                <c:pt idx="492">
                  <c:v>4.93</c:v>
                </c:pt>
                <c:pt idx="493">
                  <c:v>4.9400000000000004</c:v>
                </c:pt>
                <c:pt idx="494">
                  <c:v>4.95</c:v>
                </c:pt>
                <c:pt idx="495">
                  <c:v>4.96</c:v>
                </c:pt>
                <c:pt idx="496">
                  <c:v>4.97</c:v>
                </c:pt>
                <c:pt idx="497">
                  <c:v>4.9800000000000004</c:v>
                </c:pt>
                <c:pt idx="498">
                  <c:v>4.99</c:v>
                </c:pt>
                <c:pt idx="499">
                  <c:v>5</c:v>
                </c:pt>
                <c:pt idx="500">
                  <c:v>5.01</c:v>
                </c:pt>
                <c:pt idx="501">
                  <c:v>5.0199999999999996</c:v>
                </c:pt>
                <c:pt idx="502">
                  <c:v>5.03</c:v>
                </c:pt>
                <c:pt idx="503">
                  <c:v>5.04</c:v>
                </c:pt>
                <c:pt idx="504">
                  <c:v>5.05</c:v>
                </c:pt>
                <c:pt idx="505">
                  <c:v>5.0599999999999996</c:v>
                </c:pt>
                <c:pt idx="506">
                  <c:v>5.07</c:v>
                </c:pt>
                <c:pt idx="507">
                  <c:v>5.08</c:v>
                </c:pt>
                <c:pt idx="508">
                  <c:v>5.09</c:v>
                </c:pt>
                <c:pt idx="509">
                  <c:v>5.0999999999999996</c:v>
                </c:pt>
                <c:pt idx="510">
                  <c:v>5.1100000000000003</c:v>
                </c:pt>
                <c:pt idx="511">
                  <c:v>5.12</c:v>
                </c:pt>
                <c:pt idx="512">
                  <c:v>5.13</c:v>
                </c:pt>
                <c:pt idx="513">
                  <c:v>5.14</c:v>
                </c:pt>
                <c:pt idx="514">
                  <c:v>5.15</c:v>
                </c:pt>
                <c:pt idx="515">
                  <c:v>5.16</c:v>
                </c:pt>
                <c:pt idx="516">
                  <c:v>5.17</c:v>
                </c:pt>
                <c:pt idx="517">
                  <c:v>5.18</c:v>
                </c:pt>
                <c:pt idx="518">
                  <c:v>5.19</c:v>
                </c:pt>
                <c:pt idx="519">
                  <c:v>5.2</c:v>
                </c:pt>
                <c:pt idx="520">
                  <c:v>5.21</c:v>
                </c:pt>
                <c:pt idx="521">
                  <c:v>5.22</c:v>
                </c:pt>
                <c:pt idx="522">
                  <c:v>5.23</c:v>
                </c:pt>
                <c:pt idx="523">
                  <c:v>5.24</c:v>
                </c:pt>
                <c:pt idx="524">
                  <c:v>5.25</c:v>
                </c:pt>
                <c:pt idx="525">
                  <c:v>5.26</c:v>
                </c:pt>
                <c:pt idx="526">
                  <c:v>5.27</c:v>
                </c:pt>
                <c:pt idx="527">
                  <c:v>5.28</c:v>
                </c:pt>
                <c:pt idx="528">
                  <c:v>5.29</c:v>
                </c:pt>
                <c:pt idx="529">
                  <c:v>5.3</c:v>
                </c:pt>
                <c:pt idx="530">
                  <c:v>5.31</c:v>
                </c:pt>
                <c:pt idx="531">
                  <c:v>5.32</c:v>
                </c:pt>
                <c:pt idx="532">
                  <c:v>5.33</c:v>
                </c:pt>
                <c:pt idx="533">
                  <c:v>5.34</c:v>
                </c:pt>
                <c:pt idx="534">
                  <c:v>5.35</c:v>
                </c:pt>
                <c:pt idx="535">
                  <c:v>5.36</c:v>
                </c:pt>
                <c:pt idx="536">
                  <c:v>5.37</c:v>
                </c:pt>
                <c:pt idx="537">
                  <c:v>5.38</c:v>
                </c:pt>
                <c:pt idx="538">
                  <c:v>5.39</c:v>
                </c:pt>
                <c:pt idx="539">
                  <c:v>5.4</c:v>
                </c:pt>
                <c:pt idx="540">
                  <c:v>5.41</c:v>
                </c:pt>
                <c:pt idx="541">
                  <c:v>5.42</c:v>
                </c:pt>
                <c:pt idx="542">
                  <c:v>5.43</c:v>
                </c:pt>
                <c:pt idx="543">
                  <c:v>5.44</c:v>
                </c:pt>
                <c:pt idx="544">
                  <c:v>5.45</c:v>
                </c:pt>
                <c:pt idx="545">
                  <c:v>5.46</c:v>
                </c:pt>
                <c:pt idx="546">
                  <c:v>5.47</c:v>
                </c:pt>
                <c:pt idx="547">
                  <c:v>5.48</c:v>
                </c:pt>
                <c:pt idx="548">
                  <c:v>5.49</c:v>
                </c:pt>
                <c:pt idx="549">
                  <c:v>5.5</c:v>
                </c:pt>
                <c:pt idx="550">
                  <c:v>5.51</c:v>
                </c:pt>
                <c:pt idx="551">
                  <c:v>5.52</c:v>
                </c:pt>
                <c:pt idx="552">
                  <c:v>5.53</c:v>
                </c:pt>
                <c:pt idx="553">
                  <c:v>5.54</c:v>
                </c:pt>
                <c:pt idx="554">
                  <c:v>5.55</c:v>
                </c:pt>
                <c:pt idx="555">
                  <c:v>5.56</c:v>
                </c:pt>
                <c:pt idx="556">
                  <c:v>5.57</c:v>
                </c:pt>
                <c:pt idx="557">
                  <c:v>5.58</c:v>
                </c:pt>
                <c:pt idx="558">
                  <c:v>5.59</c:v>
                </c:pt>
                <c:pt idx="559">
                  <c:v>5.6</c:v>
                </c:pt>
                <c:pt idx="560">
                  <c:v>5.61</c:v>
                </c:pt>
                <c:pt idx="561">
                  <c:v>5.62</c:v>
                </c:pt>
                <c:pt idx="562">
                  <c:v>5.63</c:v>
                </c:pt>
                <c:pt idx="563">
                  <c:v>5.64</c:v>
                </c:pt>
                <c:pt idx="564">
                  <c:v>5.65</c:v>
                </c:pt>
                <c:pt idx="565">
                  <c:v>5.66</c:v>
                </c:pt>
                <c:pt idx="566">
                  <c:v>5.67</c:v>
                </c:pt>
                <c:pt idx="567">
                  <c:v>5.68</c:v>
                </c:pt>
                <c:pt idx="568">
                  <c:v>5.69</c:v>
                </c:pt>
                <c:pt idx="569">
                  <c:v>5.7</c:v>
                </c:pt>
                <c:pt idx="570">
                  <c:v>5.71</c:v>
                </c:pt>
                <c:pt idx="571">
                  <c:v>5.72</c:v>
                </c:pt>
                <c:pt idx="572">
                  <c:v>5.73</c:v>
                </c:pt>
                <c:pt idx="573">
                  <c:v>5.74</c:v>
                </c:pt>
                <c:pt idx="574">
                  <c:v>5.75</c:v>
                </c:pt>
                <c:pt idx="575">
                  <c:v>5.76</c:v>
                </c:pt>
                <c:pt idx="576">
                  <c:v>5.77</c:v>
                </c:pt>
                <c:pt idx="577">
                  <c:v>5.78</c:v>
                </c:pt>
                <c:pt idx="578">
                  <c:v>5.79</c:v>
                </c:pt>
                <c:pt idx="579">
                  <c:v>5.8</c:v>
                </c:pt>
                <c:pt idx="580">
                  <c:v>5.81</c:v>
                </c:pt>
                <c:pt idx="581">
                  <c:v>5.82</c:v>
                </c:pt>
                <c:pt idx="582">
                  <c:v>5.83</c:v>
                </c:pt>
                <c:pt idx="583">
                  <c:v>5.84</c:v>
                </c:pt>
                <c:pt idx="584">
                  <c:v>5.85</c:v>
                </c:pt>
                <c:pt idx="585">
                  <c:v>5.86</c:v>
                </c:pt>
                <c:pt idx="586">
                  <c:v>5.87</c:v>
                </c:pt>
                <c:pt idx="587">
                  <c:v>5.88</c:v>
                </c:pt>
                <c:pt idx="588">
                  <c:v>5.89</c:v>
                </c:pt>
                <c:pt idx="589">
                  <c:v>5.9</c:v>
                </c:pt>
                <c:pt idx="590">
                  <c:v>5.91</c:v>
                </c:pt>
                <c:pt idx="591">
                  <c:v>5.92</c:v>
                </c:pt>
                <c:pt idx="592">
                  <c:v>5.93</c:v>
                </c:pt>
                <c:pt idx="593">
                  <c:v>5.94</c:v>
                </c:pt>
                <c:pt idx="594">
                  <c:v>5.95</c:v>
                </c:pt>
                <c:pt idx="595">
                  <c:v>5.96</c:v>
                </c:pt>
                <c:pt idx="596">
                  <c:v>5.97</c:v>
                </c:pt>
                <c:pt idx="597">
                  <c:v>5.98</c:v>
                </c:pt>
                <c:pt idx="598">
                  <c:v>5.99</c:v>
                </c:pt>
                <c:pt idx="599">
                  <c:v>6</c:v>
                </c:pt>
                <c:pt idx="600">
                  <c:v>6.01</c:v>
                </c:pt>
                <c:pt idx="601">
                  <c:v>6.02</c:v>
                </c:pt>
                <c:pt idx="602">
                  <c:v>6.03</c:v>
                </c:pt>
                <c:pt idx="603">
                  <c:v>6.04</c:v>
                </c:pt>
                <c:pt idx="604">
                  <c:v>6.05</c:v>
                </c:pt>
                <c:pt idx="605">
                  <c:v>6.06</c:v>
                </c:pt>
                <c:pt idx="606">
                  <c:v>6.07</c:v>
                </c:pt>
                <c:pt idx="607">
                  <c:v>6.08</c:v>
                </c:pt>
                <c:pt idx="608">
                  <c:v>6.09</c:v>
                </c:pt>
                <c:pt idx="609">
                  <c:v>6.1</c:v>
                </c:pt>
                <c:pt idx="610">
                  <c:v>6.11</c:v>
                </c:pt>
                <c:pt idx="611">
                  <c:v>6.12</c:v>
                </c:pt>
                <c:pt idx="612">
                  <c:v>6.13</c:v>
                </c:pt>
                <c:pt idx="613">
                  <c:v>6.14</c:v>
                </c:pt>
                <c:pt idx="614">
                  <c:v>6.15</c:v>
                </c:pt>
                <c:pt idx="615">
                  <c:v>6.16</c:v>
                </c:pt>
                <c:pt idx="616">
                  <c:v>6.17</c:v>
                </c:pt>
                <c:pt idx="617">
                  <c:v>6.18</c:v>
                </c:pt>
                <c:pt idx="618">
                  <c:v>6.19</c:v>
                </c:pt>
                <c:pt idx="619">
                  <c:v>6.2</c:v>
                </c:pt>
                <c:pt idx="620">
                  <c:v>6.21</c:v>
                </c:pt>
                <c:pt idx="621">
                  <c:v>6.22</c:v>
                </c:pt>
                <c:pt idx="622">
                  <c:v>6.23</c:v>
                </c:pt>
                <c:pt idx="623">
                  <c:v>6.24</c:v>
                </c:pt>
                <c:pt idx="624">
                  <c:v>6.25</c:v>
                </c:pt>
                <c:pt idx="625">
                  <c:v>6.26</c:v>
                </c:pt>
                <c:pt idx="626">
                  <c:v>6.27</c:v>
                </c:pt>
                <c:pt idx="627">
                  <c:v>6.28</c:v>
                </c:pt>
                <c:pt idx="628">
                  <c:v>6.29</c:v>
                </c:pt>
                <c:pt idx="629">
                  <c:v>6.3</c:v>
                </c:pt>
                <c:pt idx="630">
                  <c:v>6.31</c:v>
                </c:pt>
                <c:pt idx="631">
                  <c:v>6.32</c:v>
                </c:pt>
                <c:pt idx="632">
                  <c:v>6.33</c:v>
                </c:pt>
                <c:pt idx="633">
                  <c:v>6.34</c:v>
                </c:pt>
                <c:pt idx="634">
                  <c:v>6.35</c:v>
                </c:pt>
                <c:pt idx="635">
                  <c:v>6.36</c:v>
                </c:pt>
                <c:pt idx="636">
                  <c:v>6.37</c:v>
                </c:pt>
                <c:pt idx="637">
                  <c:v>6.38</c:v>
                </c:pt>
                <c:pt idx="638">
                  <c:v>6.39</c:v>
                </c:pt>
                <c:pt idx="639">
                  <c:v>6.4</c:v>
                </c:pt>
                <c:pt idx="640">
                  <c:v>6.41</c:v>
                </c:pt>
                <c:pt idx="641">
                  <c:v>6.42</c:v>
                </c:pt>
                <c:pt idx="642">
                  <c:v>6.43</c:v>
                </c:pt>
                <c:pt idx="643">
                  <c:v>6.44</c:v>
                </c:pt>
                <c:pt idx="644">
                  <c:v>6.45</c:v>
                </c:pt>
                <c:pt idx="645">
                  <c:v>6.46</c:v>
                </c:pt>
                <c:pt idx="646">
                  <c:v>6.47</c:v>
                </c:pt>
                <c:pt idx="647">
                  <c:v>6.48</c:v>
                </c:pt>
                <c:pt idx="648">
                  <c:v>6.49</c:v>
                </c:pt>
                <c:pt idx="649">
                  <c:v>6.5</c:v>
                </c:pt>
                <c:pt idx="650">
                  <c:v>6.51</c:v>
                </c:pt>
                <c:pt idx="651">
                  <c:v>6.52</c:v>
                </c:pt>
                <c:pt idx="652">
                  <c:v>6.53</c:v>
                </c:pt>
                <c:pt idx="653">
                  <c:v>6.54</c:v>
                </c:pt>
                <c:pt idx="654">
                  <c:v>6.55</c:v>
                </c:pt>
                <c:pt idx="655">
                  <c:v>6.56</c:v>
                </c:pt>
                <c:pt idx="656">
                  <c:v>6.57</c:v>
                </c:pt>
                <c:pt idx="657">
                  <c:v>6.58</c:v>
                </c:pt>
                <c:pt idx="658">
                  <c:v>6.59</c:v>
                </c:pt>
                <c:pt idx="659">
                  <c:v>6.6</c:v>
                </c:pt>
                <c:pt idx="660">
                  <c:v>6.61</c:v>
                </c:pt>
                <c:pt idx="661">
                  <c:v>6.62</c:v>
                </c:pt>
                <c:pt idx="662">
                  <c:v>6.63</c:v>
                </c:pt>
                <c:pt idx="663">
                  <c:v>6.64</c:v>
                </c:pt>
                <c:pt idx="664">
                  <c:v>6.65</c:v>
                </c:pt>
                <c:pt idx="665">
                  <c:v>6.66</c:v>
                </c:pt>
                <c:pt idx="666">
                  <c:v>6.67</c:v>
                </c:pt>
                <c:pt idx="667">
                  <c:v>6.68</c:v>
                </c:pt>
                <c:pt idx="668">
                  <c:v>6.69</c:v>
                </c:pt>
                <c:pt idx="669">
                  <c:v>6.7</c:v>
                </c:pt>
                <c:pt idx="670">
                  <c:v>6.71</c:v>
                </c:pt>
                <c:pt idx="671">
                  <c:v>6.72</c:v>
                </c:pt>
                <c:pt idx="672">
                  <c:v>6.73</c:v>
                </c:pt>
                <c:pt idx="673">
                  <c:v>6.74</c:v>
                </c:pt>
                <c:pt idx="674">
                  <c:v>6.75</c:v>
                </c:pt>
                <c:pt idx="675">
                  <c:v>6.76</c:v>
                </c:pt>
                <c:pt idx="676">
                  <c:v>6.77</c:v>
                </c:pt>
                <c:pt idx="677">
                  <c:v>6.78</c:v>
                </c:pt>
                <c:pt idx="678">
                  <c:v>6.79</c:v>
                </c:pt>
                <c:pt idx="679">
                  <c:v>6.8</c:v>
                </c:pt>
                <c:pt idx="680">
                  <c:v>6.81</c:v>
                </c:pt>
                <c:pt idx="681">
                  <c:v>6.82</c:v>
                </c:pt>
                <c:pt idx="682">
                  <c:v>6.83</c:v>
                </c:pt>
                <c:pt idx="683">
                  <c:v>6.84</c:v>
                </c:pt>
                <c:pt idx="684">
                  <c:v>6.85</c:v>
                </c:pt>
                <c:pt idx="685">
                  <c:v>6.86</c:v>
                </c:pt>
                <c:pt idx="686">
                  <c:v>6.87</c:v>
                </c:pt>
                <c:pt idx="687">
                  <c:v>6.88</c:v>
                </c:pt>
                <c:pt idx="688">
                  <c:v>6.89</c:v>
                </c:pt>
                <c:pt idx="689">
                  <c:v>6.9</c:v>
                </c:pt>
                <c:pt idx="690">
                  <c:v>6.91</c:v>
                </c:pt>
                <c:pt idx="691">
                  <c:v>6.92</c:v>
                </c:pt>
                <c:pt idx="692">
                  <c:v>6.93</c:v>
                </c:pt>
                <c:pt idx="693">
                  <c:v>6.94</c:v>
                </c:pt>
                <c:pt idx="694">
                  <c:v>6.95</c:v>
                </c:pt>
                <c:pt idx="695">
                  <c:v>6.96</c:v>
                </c:pt>
                <c:pt idx="696">
                  <c:v>6.97</c:v>
                </c:pt>
                <c:pt idx="697">
                  <c:v>6.98</c:v>
                </c:pt>
                <c:pt idx="698">
                  <c:v>6.99</c:v>
                </c:pt>
                <c:pt idx="699">
                  <c:v>7</c:v>
                </c:pt>
                <c:pt idx="700">
                  <c:v>7.01</c:v>
                </c:pt>
                <c:pt idx="701">
                  <c:v>7.02</c:v>
                </c:pt>
                <c:pt idx="702">
                  <c:v>7.03</c:v>
                </c:pt>
                <c:pt idx="703">
                  <c:v>7.04</c:v>
                </c:pt>
                <c:pt idx="704">
                  <c:v>7.05</c:v>
                </c:pt>
                <c:pt idx="705">
                  <c:v>7.06</c:v>
                </c:pt>
                <c:pt idx="706">
                  <c:v>7.07</c:v>
                </c:pt>
                <c:pt idx="707">
                  <c:v>7.08</c:v>
                </c:pt>
                <c:pt idx="708">
                  <c:v>7.09</c:v>
                </c:pt>
                <c:pt idx="709">
                  <c:v>7.1</c:v>
                </c:pt>
                <c:pt idx="710">
                  <c:v>7.11</c:v>
                </c:pt>
                <c:pt idx="711">
                  <c:v>7.12</c:v>
                </c:pt>
                <c:pt idx="712">
                  <c:v>7.13</c:v>
                </c:pt>
                <c:pt idx="713">
                  <c:v>7.14</c:v>
                </c:pt>
                <c:pt idx="714">
                  <c:v>7.15</c:v>
                </c:pt>
                <c:pt idx="715">
                  <c:v>7.16</c:v>
                </c:pt>
                <c:pt idx="716">
                  <c:v>7.17</c:v>
                </c:pt>
                <c:pt idx="717">
                  <c:v>7.18</c:v>
                </c:pt>
                <c:pt idx="718">
                  <c:v>7.19</c:v>
                </c:pt>
                <c:pt idx="719">
                  <c:v>7.2</c:v>
                </c:pt>
                <c:pt idx="720">
                  <c:v>7.21</c:v>
                </c:pt>
                <c:pt idx="721">
                  <c:v>7.22</c:v>
                </c:pt>
                <c:pt idx="722">
                  <c:v>7.23</c:v>
                </c:pt>
                <c:pt idx="723">
                  <c:v>7.24</c:v>
                </c:pt>
                <c:pt idx="724">
                  <c:v>7.25</c:v>
                </c:pt>
                <c:pt idx="725">
                  <c:v>7.26</c:v>
                </c:pt>
                <c:pt idx="726">
                  <c:v>7.27</c:v>
                </c:pt>
                <c:pt idx="727">
                  <c:v>7.28</c:v>
                </c:pt>
                <c:pt idx="728">
                  <c:v>7.29</c:v>
                </c:pt>
                <c:pt idx="729">
                  <c:v>7.3</c:v>
                </c:pt>
                <c:pt idx="730">
                  <c:v>7.31</c:v>
                </c:pt>
                <c:pt idx="731">
                  <c:v>7.32</c:v>
                </c:pt>
                <c:pt idx="732">
                  <c:v>7.33</c:v>
                </c:pt>
                <c:pt idx="733">
                  <c:v>7.34</c:v>
                </c:pt>
                <c:pt idx="734">
                  <c:v>7.35</c:v>
                </c:pt>
                <c:pt idx="735">
                  <c:v>7.36</c:v>
                </c:pt>
                <c:pt idx="736">
                  <c:v>7.37</c:v>
                </c:pt>
                <c:pt idx="737">
                  <c:v>7.38</c:v>
                </c:pt>
                <c:pt idx="738">
                  <c:v>7.39</c:v>
                </c:pt>
                <c:pt idx="739">
                  <c:v>7.4</c:v>
                </c:pt>
                <c:pt idx="740">
                  <c:v>7.41</c:v>
                </c:pt>
                <c:pt idx="741">
                  <c:v>7.42</c:v>
                </c:pt>
                <c:pt idx="742">
                  <c:v>7.43</c:v>
                </c:pt>
                <c:pt idx="743">
                  <c:v>7.44</c:v>
                </c:pt>
                <c:pt idx="744">
                  <c:v>7.45</c:v>
                </c:pt>
                <c:pt idx="745">
                  <c:v>7.46</c:v>
                </c:pt>
                <c:pt idx="746">
                  <c:v>7.47</c:v>
                </c:pt>
                <c:pt idx="747">
                  <c:v>7.48</c:v>
                </c:pt>
                <c:pt idx="748">
                  <c:v>7.49</c:v>
                </c:pt>
                <c:pt idx="749">
                  <c:v>7.5</c:v>
                </c:pt>
                <c:pt idx="750">
                  <c:v>7.51</c:v>
                </c:pt>
                <c:pt idx="751">
                  <c:v>7.52</c:v>
                </c:pt>
                <c:pt idx="752">
                  <c:v>7.53</c:v>
                </c:pt>
                <c:pt idx="753">
                  <c:v>7.54</c:v>
                </c:pt>
                <c:pt idx="754">
                  <c:v>7.55</c:v>
                </c:pt>
                <c:pt idx="755">
                  <c:v>7.56</c:v>
                </c:pt>
                <c:pt idx="756">
                  <c:v>7.57</c:v>
                </c:pt>
                <c:pt idx="757">
                  <c:v>7.58</c:v>
                </c:pt>
                <c:pt idx="758">
                  <c:v>7.59</c:v>
                </c:pt>
                <c:pt idx="759">
                  <c:v>7.6</c:v>
                </c:pt>
                <c:pt idx="760">
                  <c:v>7.61</c:v>
                </c:pt>
                <c:pt idx="761">
                  <c:v>7.62</c:v>
                </c:pt>
                <c:pt idx="762">
                  <c:v>7.63</c:v>
                </c:pt>
                <c:pt idx="763">
                  <c:v>7.64</c:v>
                </c:pt>
                <c:pt idx="764">
                  <c:v>7.65</c:v>
                </c:pt>
                <c:pt idx="765">
                  <c:v>7.66</c:v>
                </c:pt>
                <c:pt idx="766">
                  <c:v>7.67</c:v>
                </c:pt>
                <c:pt idx="767">
                  <c:v>7.68</c:v>
                </c:pt>
                <c:pt idx="768">
                  <c:v>7.69</c:v>
                </c:pt>
                <c:pt idx="769">
                  <c:v>7.7</c:v>
                </c:pt>
                <c:pt idx="770">
                  <c:v>7.71</c:v>
                </c:pt>
                <c:pt idx="771">
                  <c:v>7.72</c:v>
                </c:pt>
                <c:pt idx="772">
                  <c:v>7.73</c:v>
                </c:pt>
                <c:pt idx="773">
                  <c:v>7.74</c:v>
                </c:pt>
                <c:pt idx="774">
                  <c:v>7.75</c:v>
                </c:pt>
                <c:pt idx="775">
                  <c:v>7.76</c:v>
                </c:pt>
                <c:pt idx="776">
                  <c:v>7.77</c:v>
                </c:pt>
                <c:pt idx="777">
                  <c:v>7.78</c:v>
                </c:pt>
                <c:pt idx="778">
                  <c:v>7.79</c:v>
                </c:pt>
                <c:pt idx="779">
                  <c:v>7.8</c:v>
                </c:pt>
                <c:pt idx="780">
                  <c:v>7.81</c:v>
                </c:pt>
                <c:pt idx="781">
                  <c:v>7.82</c:v>
                </c:pt>
                <c:pt idx="782">
                  <c:v>7.83</c:v>
                </c:pt>
                <c:pt idx="783">
                  <c:v>7.84</c:v>
                </c:pt>
                <c:pt idx="784">
                  <c:v>7.85</c:v>
                </c:pt>
                <c:pt idx="785">
                  <c:v>7.86</c:v>
                </c:pt>
                <c:pt idx="786">
                  <c:v>7.87</c:v>
                </c:pt>
                <c:pt idx="787">
                  <c:v>7.88</c:v>
                </c:pt>
                <c:pt idx="788">
                  <c:v>7.89</c:v>
                </c:pt>
                <c:pt idx="789">
                  <c:v>7.9</c:v>
                </c:pt>
                <c:pt idx="790">
                  <c:v>7.91</c:v>
                </c:pt>
                <c:pt idx="791">
                  <c:v>7.92</c:v>
                </c:pt>
                <c:pt idx="792">
                  <c:v>7.93</c:v>
                </c:pt>
                <c:pt idx="793">
                  <c:v>7.94</c:v>
                </c:pt>
                <c:pt idx="794">
                  <c:v>7.95</c:v>
                </c:pt>
                <c:pt idx="795">
                  <c:v>7.96</c:v>
                </c:pt>
                <c:pt idx="796">
                  <c:v>7.97</c:v>
                </c:pt>
                <c:pt idx="797">
                  <c:v>7.98</c:v>
                </c:pt>
                <c:pt idx="798">
                  <c:v>7.99</c:v>
                </c:pt>
                <c:pt idx="799">
                  <c:v>8</c:v>
                </c:pt>
                <c:pt idx="800">
                  <c:v>8.01</c:v>
                </c:pt>
                <c:pt idx="801">
                  <c:v>8.02</c:v>
                </c:pt>
                <c:pt idx="802">
                  <c:v>8.0299999999999994</c:v>
                </c:pt>
                <c:pt idx="803">
                  <c:v>8.0399999999999991</c:v>
                </c:pt>
                <c:pt idx="804">
                  <c:v>8.0500000000000007</c:v>
                </c:pt>
                <c:pt idx="805">
                  <c:v>8.06</c:v>
                </c:pt>
                <c:pt idx="806">
                  <c:v>8.07</c:v>
                </c:pt>
                <c:pt idx="807">
                  <c:v>8.08</c:v>
                </c:pt>
                <c:pt idx="808">
                  <c:v>8.09</c:v>
                </c:pt>
                <c:pt idx="809">
                  <c:v>8.1</c:v>
                </c:pt>
                <c:pt idx="810">
                  <c:v>8.11</c:v>
                </c:pt>
                <c:pt idx="811">
                  <c:v>8.1199999999999992</c:v>
                </c:pt>
                <c:pt idx="812">
                  <c:v>8.1300000000000008</c:v>
                </c:pt>
                <c:pt idx="813">
                  <c:v>8.14</c:v>
                </c:pt>
                <c:pt idx="814">
                  <c:v>8.15</c:v>
                </c:pt>
                <c:pt idx="815">
                  <c:v>8.16</c:v>
                </c:pt>
                <c:pt idx="816">
                  <c:v>8.17</c:v>
                </c:pt>
                <c:pt idx="817">
                  <c:v>8.18</c:v>
                </c:pt>
                <c:pt idx="818">
                  <c:v>8.19</c:v>
                </c:pt>
                <c:pt idx="819">
                  <c:v>8.1999999999999993</c:v>
                </c:pt>
                <c:pt idx="820">
                  <c:v>8.2100000000000009</c:v>
                </c:pt>
                <c:pt idx="821">
                  <c:v>8.2200000000000006</c:v>
                </c:pt>
                <c:pt idx="822">
                  <c:v>8.23</c:v>
                </c:pt>
                <c:pt idx="823">
                  <c:v>8.24</c:v>
                </c:pt>
                <c:pt idx="824">
                  <c:v>8.25</c:v>
                </c:pt>
                <c:pt idx="825">
                  <c:v>8.26</c:v>
                </c:pt>
                <c:pt idx="826">
                  <c:v>8.27</c:v>
                </c:pt>
                <c:pt idx="827">
                  <c:v>8.2799999999999994</c:v>
                </c:pt>
                <c:pt idx="828">
                  <c:v>8.2899999999999991</c:v>
                </c:pt>
                <c:pt idx="829">
                  <c:v>8.3000000000000007</c:v>
                </c:pt>
                <c:pt idx="830">
                  <c:v>8.31</c:v>
                </c:pt>
                <c:pt idx="831">
                  <c:v>8.32</c:v>
                </c:pt>
                <c:pt idx="832">
                  <c:v>8.33</c:v>
                </c:pt>
                <c:pt idx="833">
                  <c:v>8.34</c:v>
                </c:pt>
                <c:pt idx="834">
                  <c:v>8.35</c:v>
                </c:pt>
                <c:pt idx="835">
                  <c:v>8.36</c:v>
                </c:pt>
                <c:pt idx="836">
                  <c:v>8.3699999999999992</c:v>
                </c:pt>
                <c:pt idx="837">
                  <c:v>8.3800000000000008</c:v>
                </c:pt>
                <c:pt idx="838">
                  <c:v>8.39</c:v>
                </c:pt>
                <c:pt idx="839">
                  <c:v>8.4</c:v>
                </c:pt>
                <c:pt idx="840">
                  <c:v>8.41</c:v>
                </c:pt>
                <c:pt idx="841">
                  <c:v>8.42</c:v>
                </c:pt>
                <c:pt idx="842">
                  <c:v>8.43</c:v>
                </c:pt>
                <c:pt idx="843">
                  <c:v>8.44</c:v>
                </c:pt>
                <c:pt idx="844">
                  <c:v>8.4499999999999993</c:v>
                </c:pt>
                <c:pt idx="845">
                  <c:v>8.4600000000000009</c:v>
                </c:pt>
                <c:pt idx="846">
                  <c:v>8.4700000000000006</c:v>
                </c:pt>
                <c:pt idx="847">
                  <c:v>8.48</c:v>
                </c:pt>
                <c:pt idx="848">
                  <c:v>8.49</c:v>
                </c:pt>
                <c:pt idx="849">
                  <c:v>8.5</c:v>
                </c:pt>
                <c:pt idx="850">
                  <c:v>8.51</c:v>
                </c:pt>
                <c:pt idx="851">
                  <c:v>8.52</c:v>
                </c:pt>
                <c:pt idx="852">
                  <c:v>8.5299999999999994</c:v>
                </c:pt>
                <c:pt idx="853">
                  <c:v>8.5399999999999991</c:v>
                </c:pt>
                <c:pt idx="854">
                  <c:v>8.5500000000000007</c:v>
                </c:pt>
                <c:pt idx="855">
                  <c:v>8.56</c:v>
                </c:pt>
                <c:pt idx="856">
                  <c:v>8.57</c:v>
                </c:pt>
                <c:pt idx="857">
                  <c:v>8.58</c:v>
                </c:pt>
                <c:pt idx="858">
                  <c:v>8.59</c:v>
                </c:pt>
                <c:pt idx="859">
                  <c:v>8.6</c:v>
                </c:pt>
                <c:pt idx="860">
                  <c:v>8.61</c:v>
                </c:pt>
                <c:pt idx="861">
                  <c:v>8.6199999999999992</c:v>
                </c:pt>
                <c:pt idx="862">
                  <c:v>8.6300000000000008</c:v>
                </c:pt>
                <c:pt idx="863">
                  <c:v>8.64</c:v>
                </c:pt>
                <c:pt idx="864">
                  <c:v>8.65</c:v>
                </c:pt>
                <c:pt idx="865">
                  <c:v>8.66</c:v>
                </c:pt>
                <c:pt idx="866">
                  <c:v>8.67</c:v>
                </c:pt>
                <c:pt idx="867">
                  <c:v>8.68</c:v>
                </c:pt>
                <c:pt idx="868">
                  <c:v>8.69</c:v>
                </c:pt>
                <c:pt idx="869">
                  <c:v>8.6999999999999993</c:v>
                </c:pt>
                <c:pt idx="870">
                  <c:v>8.7100000000000009</c:v>
                </c:pt>
                <c:pt idx="871">
                  <c:v>8.7200000000000006</c:v>
                </c:pt>
                <c:pt idx="872">
                  <c:v>8.73</c:v>
                </c:pt>
                <c:pt idx="873">
                  <c:v>8.74</c:v>
                </c:pt>
                <c:pt idx="874">
                  <c:v>8.75</c:v>
                </c:pt>
                <c:pt idx="875">
                  <c:v>8.76</c:v>
                </c:pt>
                <c:pt idx="876">
                  <c:v>8.77</c:v>
                </c:pt>
                <c:pt idx="877">
                  <c:v>8.7799999999999994</c:v>
                </c:pt>
                <c:pt idx="878">
                  <c:v>8.7899999999999991</c:v>
                </c:pt>
                <c:pt idx="879">
                  <c:v>8.8000000000000007</c:v>
                </c:pt>
                <c:pt idx="880">
                  <c:v>8.81</c:v>
                </c:pt>
                <c:pt idx="881">
                  <c:v>8.82</c:v>
                </c:pt>
                <c:pt idx="882">
                  <c:v>8.83</c:v>
                </c:pt>
                <c:pt idx="883">
                  <c:v>8.84</c:v>
                </c:pt>
                <c:pt idx="884">
                  <c:v>8.85</c:v>
                </c:pt>
                <c:pt idx="885">
                  <c:v>8.86</c:v>
                </c:pt>
                <c:pt idx="886">
                  <c:v>8.8699999999999992</c:v>
                </c:pt>
                <c:pt idx="887">
                  <c:v>8.8800000000000008</c:v>
                </c:pt>
                <c:pt idx="888">
                  <c:v>8.89</c:v>
                </c:pt>
                <c:pt idx="889">
                  <c:v>8.9</c:v>
                </c:pt>
                <c:pt idx="890">
                  <c:v>8.91</c:v>
                </c:pt>
                <c:pt idx="891">
                  <c:v>8.92</c:v>
                </c:pt>
                <c:pt idx="892">
                  <c:v>8.93</c:v>
                </c:pt>
                <c:pt idx="893">
                  <c:v>8.94</c:v>
                </c:pt>
                <c:pt idx="894">
                  <c:v>8.9499999999999993</c:v>
                </c:pt>
                <c:pt idx="895">
                  <c:v>8.9600000000000009</c:v>
                </c:pt>
                <c:pt idx="896">
                  <c:v>8.9700000000000006</c:v>
                </c:pt>
                <c:pt idx="897">
                  <c:v>8.98</c:v>
                </c:pt>
                <c:pt idx="898">
                  <c:v>8.99</c:v>
                </c:pt>
                <c:pt idx="899">
                  <c:v>9</c:v>
                </c:pt>
                <c:pt idx="900">
                  <c:v>9.01</c:v>
                </c:pt>
                <c:pt idx="901">
                  <c:v>9.02</c:v>
                </c:pt>
                <c:pt idx="902">
                  <c:v>9.0299999999999994</c:v>
                </c:pt>
                <c:pt idx="903">
                  <c:v>9.0399999999999991</c:v>
                </c:pt>
                <c:pt idx="904">
                  <c:v>9.0500000000000007</c:v>
                </c:pt>
                <c:pt idx="905">
                  <c:v>9.06</c:v>
                </c:pt>
                <c:pt idx="906">
                  <c:v>9.07</c:v>
                </c:pt>
                <c:pt idx="907">
                  <c:v>9.08</c:v>
                </c:pt>
                <c:pt idx="908">
                  <c:v>9.09</c:v>
                </c:pt>
                <c:pt idx="909">
                  <c:v>9.1</c:v>
                </c:pt>
                <c:pt idx="910">
                  <c:v>9.11</c:v>
                </c:pt>
                <c:pt idx="911">
                  <c:v>9.1199999999999992</c:v>
                </c:pt>
                <c:pt idx="912">
                  <c:v>9.1300000000000008</c:v>
                </c:pt>
                <c:pt idx="913">
                  <c:v>9.14</c:v>
                </c:pt>
                <c:pt idx="914">
                  <c:v>9.15</c:v>
                </c:pt>
                <c:pt idx="915">
                  <c:v>9.16</c:v>
                </c:pt>
                <c:pt idx="916">
                  <c:v>9.17</c:v>
                </c:pt>
                <c:pt idx="917">
                  <c:v>9.18</c:v>
                </c:pt>
                <c:pt idx="918">
                  <c:v>9.19</c:v>
                </c:pt>
                <c:pt idx="919">
                  <c:v>9.1999999999999993</c:v>
                </c:pt>
                <c:pt idx="920">
                  <c:v>9.2100000000000009</c:v>
                </c:pt>
                <c:pt idx="921">
                  <c:v>9.2200000000000006</c:v>
                </c:pt>
                <c:pt idx="922">
                  <c:v>9.23</c:v>
                </c:pt>
                <c:pt idx="923">
                  <c:v>9.24</c:v>
                </c:pt>
                <c:pt idx="924">
                  <c:v>9.25</c:v>
                </c:pt>
                <c:pt idx="925">
                  <c:v>9.26</c:v>
                </c:pt>
                <c:pt idx="926">
                  <c:v>9.27</c:v>
                </c:pt>
                <c:pt idx="927">
                  <c:v>9.2799999999999994</c:v>
                </c:pt>
                <c:pt idx="928">
                  <c:v>9.2899999999999991</c:v>
                </c:pt>
                <c:pt idx="929">
                  <c:v>9.3000000000000007</c:v>
                </c:pt>
                <c:pt idx="930">
                  <c:v>9.31</c:v>
                </c:pt>
                <c:pt idx="931">
                  <c:v>9.32</c:v>
                </c:pt>
                <c:pt idx="932">
                  <c:v>9.33</c:v>
                </c:pt>
                <c:pt idx="933">
                  <c:v>9.34</c:v>
                </c:pt>
                <c:pt idx="934">
                  <c:v>9.35</c:v>
                </c:pt>
                <c:pt idx="935">
                  <c:v>9.36</c:v>
                </c:pt>
                <c:pt idx="936">
                  <c:v>9.3699999999999992</c:v>
                </c:pt>
                <c:pt idx="937">
                  <c:v>9.3800000000000008</c:v>
                </c:pt>
                <c:pt idx="938">
                  <c:v>9.39</c:v>
                </c:pt>
                <c:pt idx="939">
                  <c:v>9.4</c:v>
                </c:pt>
                <c:pt idx="940">
                  <c:v>9.41</c:v>
                </c:pt>
                <c:pt idx="941">
                  <c:v>9.42</c:v>
                </c:pt>
                <c:pt idx="942">
                  <c:v>9.43</c:v>
                </c:pt>
                <c:pt idx="943">
                  <c:v>9.44</c:v>
                </c:pt>
                <c:pt idx="944">
                  <c:v>9.4499999999999993</c:v>
                </c:pt>
                <c:pt idx="945">
                  <c:v>9.4600000000000009</c:v>
                </c:pt>
                <c:pt idx="946">
                  <c:v>9.4700000000000006</c:v>
                </c:pt>
                <c:pt idx="947">
                  <c:v>9.48</c:v>
                </c:pt>
                <c:pt idx="948">
                  <c:v>9.49</c:v>
                </c:pt>
                <c:pt idx="949">
                  <c:v>9.5</c:v>
                </c:pt>
                <c:pt idx="950">
                  <c:v>9.51</c:v>
                </c:pt>
                <c:pt idx="951">
                  <c:v>9.52</c:v>
                </c:pt>
                <c:pt idx="952">
                  <c:v>9.5299999999999994</c:v>
                </c:pt>
                <c:pt idx="953">
                  <c:v>9.5399999999999991</c:v>
                </c:pt>
                <c:pt idx="954">
                  <c:v>9.5500000000000007</c:v>
                </c:pt>
                <c:pt idx="955">
                  <c:v>9.56</c:v>
                </c:pt>
                <c:pt idx="956">
                  <c:v>9.57</c:v>
                </c:pt>
                <c:pt idx="957">
                  <c:v>9.58</c:v>
                </c:pt>
                <c:pt idx="958">
                  <c:v>9.59</c:v>
                </c:pt>
                <c:pt idx="959">
                  <c:v>9.6</c:v>
                </c:pt>
                <c:pt idx="960">
                  <c:v>9.61</c:v>
                </c:pt>
                <c:pt idx="961">
                  <c:v>9.6199999999999992</c:v>
                </c:pt>
                <c:pt idx="962">
                  <c:v>9.6300000000000008</c:v>
                </c:pt>
                <c:pt idx="963">
                  <c:v>9.64</c:v>
                </c:pt>
                <c:pt idx="964">
                  <c:v>9.65</c:v>
                </c:pt>
                <c:pt idx="965">
                  <c:v>9.66</c:v>
                </c:pt>
                <c:pt idx="966">
                  <c:v>9.67</c:v>
                </c:pt>
                <c:pt idx="967">
                  <c:v>9.68</c:v>
                </c:pt>
                <c:pt idx="968">
                  <c:v>9.69</c:v>
                </c:pt>
                <c:pt idx="969">
                  <c:v>9.6999999999999993</c:v>
                </c:pt>
                <c:pt idx="970">
                  <c:v>9.7100000000000009</c:v>
                </c:pt>
                <c:pt idx="971">
                  <c:v>9.7200000000000006</c:v>
                </c:pt>
                <c:pt idx="972">
                  <c:v>9.73</c:v>
                </c:pt>
                <c:pt idx="973">
                  <c:v>9.74</c:v>
                </c:pt>
                <c:pt idx="974">
                  <c:v>9.75</c:v>
                </c:pt>
                <c:pt idx="975">
                  <c:v>9.76</c:v>
                </c:pt>
                <c:pt idx="976">
                  <c:v>9.77</c:v>
                </c:pt>
                <c:pt idx="977">
                  <c:v>9.7799999999999994</c:v>
                </c:pt>
                <c:pt idx="978">
                  <c:v>9.7899999999999991</c:v>
                </c:pt>
                <c:pt idx="979">
                  <c:v>9.8000000000000007</c:v>
                </c:pt>
                <c:pt idx="980">
                  <c:v>9.81</c:v>
                </c:pt>
                <c:pt idx="981">
                  <c:v>9.82</c:v>
                </c:pt>
                <c:pt idx="982">
                  <c:v>9.83</c:v>
                </c:pt>
                <c:pt idx="983">
                  <c:v>9.84</c:v>
                </c:pt>
                <c:pt idx="984">
                  <c:v>9.85</c:v>
                </c:pt>
                <c:pt idx="985">
                  <c:v>9.86</c:v>
                </c:pt>
                <c:pt idx="986">
                  <c:v>9.8699999999999992</c:v>
                </c:pt>
                <c:pt idx="987">
                  <c:v>9.8800000000000008</c:v>
                </c:pt>
                <c:pt idx="988">
                  <c:v>9.89</c:v>
                </c:pt>
                <c:pt idx="989">
                  <c:v>9.9</c:v>
                </c:pt>
                <c:pt idx="990">
                  <c:v>9.91</c:v>
                </c:pt>
                <c:pt idx="991">
                  <c:v>9.92</c:v>
                </c:pt>
                <c:pt idx="992">
                  <c:v>9.93</c:v>
                </c:pt>
                <c:pt idx="993">
                  <c:v>9.94</c:v>
                </c:pt>
                <c:pt idx="994">
                  <c:v>9.9499999999999993</c:v>
                </c:pt>
                <c:pt idx="995">
                  <c:v>9.9600000000000009</c:v>
                </c:pt>
                <c:pt idx="996">
                  <c:v>9.9700000000000006</c:v>
                </c:pt>
                <c:pt idx="997">
                  <c:v>9.98</c:v>
                </c:pt>
                <c:pt idx="998">
                  <c:v>9.99</c:v>
                </c:pt>
                <c:pt idx="999">
                  <c:v>10</c:v>
                </c:pt>
                <c:pt idx="1000">
                  <c:v>10.01</c:v>
                </c:pt>
                <c:pt idx="1001">
                  <c:v>10.02</c:v>
                </c:pt>
                <c:pt idx="1002">
                  <c:v>10.029999999999999</c:v>
                </c:pt>
                <c:pt idx="1003">
                  <c:v>10.039999999999999</c:v>
                </c:pt>
                <c:pt idx="1004">
                  <c:v>10.050000000000001</c:v>
                </c:pt>
                <c:pt idx="1005">
                  <c:v>10.06</c:v>
                </c:pt>
                <c:pt idx="1006">
                  <c:v>10.07</c:v>
                </c:pt>
                <c:pt idx="1007">
                  <c:v>10.08</c:v>
                </c:pt>
                <c:pt idx="1008">
                  <c:v>10.09</c:v>
                </c:pt>
                <c:pt idx="1009">
                  <c:v>10.1</c:v>
                </c:pt>
                <c:pt idx="1010">
                  <c:v>10.11</c:v>
                </c:pt>
                <c:pt idx="1011">
                  <c:v>10.119999999999999</c:v>
                </c:pt>
                <c:pt idx="1012">
                  <c:v>10.130000000000001</c:v>
                </c:pt>
                <c:pt idx="1013">
                  <c:v>10.14</c:v>
                </c:pt>
                <c:pt idx="1014">
                  <c:v>10.15</c:v>
                </c:pt>
                <c:pt idx="1015">
                  <c:v>10.16</c:v>
                </c:pt>
                <c:pt idx="1016">
                  <c:v>10.17</c:v>
                </c:pt>
                <c:pt idx="1017">
                  <c:v>10.18</c:v>
                </c:pt>
                <c:pt idx="1018">
                  <c:v>10.19</c:v>
                </c:pt>
                <c:pt idx="1019">
                  <c:v>10.199999999999999</c:v>
                </c:pt>
                <c:pt idx="1020">
                  <c:v>10.210000000000001</c:v>
                </c:pt>
                <c:pt idx="1021">
                  <c:v>10.220000000000001</c:v>
                </c:pt>
                <c:pt idx="1022">
                  <c:v>10.23</c:v>
                </c:pt>
                <c:pt idx="1023">
                  <c:v>10.24</c:v>
                </c:pt>
                <c:pt idx="1024">
                  <c:v>10.25</c:v>
                </c:pt>
                <c:pt idx="1025">
                  <c:v>10.26</c:v>
                </c:pt>
                <c:pt idx="1026">
                  <c:v>10.27</c:v>
                </c:pt>
                <c:pt idx="1027">
                  <c:v>10.28</c:v>
                </c:pt>
                <c:pt idx="1028">
                  <c:v>10.29</c:v>
                </c:pt>
                <c:pt idx="1029">
                  <c:v>10.3</c:v>
                </c:pt>
                <c:pt idx="1030">
                  <c:v>10.31</c:v>
                </c:pt>
                <c:pt idx="1031">
                  <c:v>10.32</c:v>
                </c:pt>
                <c:pt idx="1032">
                  <c:v>10.33</c:v>
                </c:pt>
                <c:pt idx="1033">
                  <c:v>10.34</c:v>
                </c:pt>
                <c:pt idx="1034">
                  <c:v>10.35</c:v>
                </c:pt>
                <c:pt idx="1035">
                  <c:v>10.36</c:v>
                </c:pt>
                <c:pt idx="1036">
                  <c:v>10.37</c:v>
                </c:pt>
                <c:pt idx="1037">
                  <c:v>10.38</c:v>
                </c:pt>
                <c:pt idx="1038">
                  <c:v>10.39</c:v>
                </c:pt>
                <c:pt idx="1039">
                  <c:v>10.4</c:v>
                </c:pt>
                <c:pt idx="1040">
                  <c:v>10.41</c:v>
                </c:pt>
                <c:pt idx="1041">
                  <c:v>10.42</c:v>
                </c:pt>
                <c:pt idx="1042">
                  <c:v>10.43</c:v>
                </c:pt>
                <c:pt idx="1043">
                  <c:v>10.44</c:v>
                </c:pt>
                <c:pt idx="1044">
                  <c:v>10.45</c:v>
                </c:pt>
                <c:pt idx="1045">
                  <c:v>10.46</c:v>
                </c:pt>
                <c:pt idx="1046">
                  <c:v>10.47</c:v>
                </c:pt>
                <c:pt idx="1047">
                  <c:v>10.48</c:v>
                </c:pt>
                <c:pt idx="1048">
                  <c:v>10.49</c:v>
                </c:pt>
                <c:pt idx="1049">
                  <c:v>10.5</c:v>
                </c:pt>
                <c:pt idx="1050">
                  <c:v>10.51</c:v>
                </c:pt>
                <c:pt idx="1051">
                  <c:v>10.52</c:v>
                </c:pt>
                <c:pt idx="1052">
                  <c:v>10.53</c:v>
                </c:pt>
                <c:pt idx="1053">
                  <c:v>10.54</c:v>
                </c:pt>
                <c:pt idx="1054">
                  <c:v>10.55</c:v>
                </c:pt>
                <c:pt idx="1055">
                  <c:v>10.56</c:v>
                </c:pt>
                <c:pt idx="1056">
                  <c:v>10.57</c:v>
                </c:pt>
                <c:pt idx="1057">
                  <c:v>10.58</c:v>
                </c:pt>
                <c:pt idx="1058">
                  <c:v>10.59</c:v>
                </c:pt>
                <c:pt idx="1059">
                  <c:v>10.6</c:v>
                </c:pt>
                <c:pt idx="1060">
                  <c:v>10.61</c:v>
                </c:pt>
                <c:pt idx="1061">
                  <c:v>10.62</c:v>
                </c:pt>
                <c:pt idx="1062">
                  <c:v>10.63</c:v>
                </c:pt>
                <c:pt idx="1063">
                  <c:v>10.64</c:v>
                </c:pt>
                <c:pt idx="1064">
                  <c:v>10.65</c:v>
                </c:pt>
                <c:pt idx="1065">
                  <c:v>10.66</c:v>
                </c:pt>
                <c:pt idx="1066">
                  <c:v>10.67</c:v>
                </c:pt>
                <c:pt idx="1067">
                  <c:v>10.68</c:v>
                </c:pt>
                <c:pt idx="1068">
                  <c:v>10.69</c:v>
                </c:pt>
                <c:pt idx="1069">
                  <c:v>10.7</c:v>
                </c:pt>
                <c:pt idx="1070">
                  <c:v>10.71</c:v>
                </c:pt>
                <c:pt idx="1071">
                  <c:v>10.72</c:v>
                </c:pt>
                <c:pt idx="1072">
                  <c:v>10.73</c:v>
                </c:pt>
                <c:pt idx="1073">
                  <c:v>10.74</c:v>
                </c:pt>
                <c:pt idx="1074">
                  <c:v>10.75</c:v>
                </c:pt>
                <c:pt idx="1075">
                  <c:v>10.76</c:v>
                </c:pt>
                <c:pt idx="1076">
                  <c:v>10.77</c:v>
                </c:pt>
                <c:pt idx="1077">
                  <c:v>10.78</c:v>
                </c:pt>
                <c:pt idx="1078">
                  <c:v>10.79</c:v>
                </c:pt>
                <c:pt idx="1079">
                  <c:v>10.8</c:v>
                </c:pt>
                <c:pt idx="1080">
                  <c:v>10.81</c:v>
                </c:pt>
                <c:pt idx="1081">
                  <c:v>10.82</c:v>
                </c:pt>
                <c:pt idx="1082">
                  <c:v>10.83</c:v>
                </c:pt>
                <c:pt idx="1083">
                  <c:v>10.84</c:v>
                </c:pt>
                <c:pt idx="1084">
                  <c:v>10.85</c:v>
                </c:pt>
                <c:pt idx="1085">
                  <c:v>10.86</c:v>
                </c:pt>
                <c:pt idx="1086">
                  <c:v>10.87</c:v>
                </c:pt>
                <c:pt idx="1087">
                  <c:v>10.88</c:v>
                </c:pt>
                <c:pt idx="1088">
                  <c:v>10.89</c:v>
                </c:pt>
                <c:pt idx="1089">
                  <c:v>10.9</c:v>
                </c:pt>
                <c:pt idx="1090">
                  <c:v>10.91</c:v>
                </c:pt>
                <c:pt idx="1091">
                  <c:v>10.92</c:v>
                </c:pt>
                <c:pt idx="1092">
                  <c:v>10.93</c:v>
                </c:pt>
                <c:pt idx="1093">
                  <c:v>10.94</c:v>
                </c:pt>
                <c:pt idx="1094">
                  <c:v>10.95</c:v>
                </c:pt>
                <c:pt idx="1095">
                  <c:v>10.96</c:v>
                </c:pt>
                <c:pt idx="1096">
                  <c:v>10.97</c:v>
                </c:pt>
                <c:pt idx="1097">
                  <c:v>10.98</c:v>
                </c:pt>
                <c:pt idx="1098">
                  <c:v>10.99</c:v>
                </c:pt>
                <c:pt idx="1099">
                  <c:v>11</c:v>
                </c:pt>
                <c:pt idx="1100">
                  <c:v>11.01</c:v>
                </c:pt>
                <c:pt idx="1101">
                  <c:v>11.02</c:v>
                </c:pt>
                <c:pt idx="1102">
                  <c:v>11.03</c:v>
                </c:pt>
                <c:pt idx="1103">
                  <c:v>11.04</c:v>
                </c:pt>
                <c:pt idx="1104">
                  <c:v>11.05</c:v>
                </c:pt>
                <c:pt idx="1105">
                  <c:v>11.06</c:v>
                </c:pt>
                <c:pt idx="1106">
                  <c:v>11.07</c:v>
                </c:pt>
                <c:pt idx="1107">
                  <c:v>11.08</c:v>
                </c:pt>
                <c:pt idx="1108">
                  <c:v>11.09</c:v>
                </c:pt>
                <c:pt idx="1109">
                  <c:v>11.1</c:v>
                </c:pt>
                <c:pt idx="1110">
                  <c:v>11.11</c:v>
                </c:pt>
                <c:pt idx="1111">
                  <c:v>11.12</c:v>
                </c:pt>
                <c:pt idx="1112">
                  <c:v>11.13</c:v>
                </c:pt>
                <c:pt idx="1113">
                  <c:v>11.14</c:v>
                </c:pt>
                <c:pt idx="1114">
                  <c:v>11.15</c:v>
                </c:pt>
                <c:pt idx="1115">
                  <c:v>11.16</c:v>
                </c:pt>
                <c:pt idx="1116">
                  <c:v>11.17</c:v>
                </c:pt>
                <c:pt idx="1117">
                  <c:v>11.18</c:v>
                </c:pt>
                <c:pt idx="1118">
                  <c:v>11.19</c:v>
                </c:pt>
                <c:pt idx="1119">
                  <c:v>11.2</c:v>
                </c:pt>
                <c:pt idx="1120">
                  <c:v>11.21</c:v>
                </c:pt>
                <c:pt idx="1121">
                  <c:v>11.22</c:v>
                </c:pt>
                <c:pt idx="1122">
                  <c:v>11.23</c:v>
                </c:pt>
                <c:pt idx="1123">
                  <c:v>11.24</c:v>
                </c:pt>
                <c:pt idx="1124">
                  <c:v>11.25</c:v>
                </c:pt>
                <c:pt idx="1125">
                  <c:v>11.26</c:v>
                </c:pt>
                <c:pt idx="1126">
                  <c:v>11.27</c:v>
                </c:pt>
                <c:pt idx="1127">
                  <c:v>11.28</c:v>
                </c:pt>
                <c:pt idx="1128">
                  <c:v>11.29</c:v>
                </c:pt>
                <c:pt idx="1129">
                  <c:v>11.3</c:v>
                </c:pt>
                <c:pt idx="1130">
                  <c:v>11.31</c:v>
                </c:pt>
                <c:pt idx="1131">
                  <c:v>11.32</c:v>
                </c:pt>
                <c:pt idx="1132">
                  <c:v>11.33</c:v>
                </c:pt>
                <c:pt idx="1133">
                  <c:v>11.34</c:v>
                </c:pt>
                <c:pt idx="1134">
                  <c:v>11.35</c:v>
                </c:pt>
                <c:pt idx="1135">
                  <c:v>11.36</c:v>
                </c:pt>
                <c:pt idx="1136">
                  <c:v>11.37</c:v>
                </c:pt>
                <c:pt idx="1137">
                  <c:v>11.38</c:v>
                </c:pt>
                <c:pt idx="1138">
                  <c:v>11.39</c:v>
                </c:pt>
                <c:pt idx="1139">
                  <c:v>11.4</c:v>
                </c:pt>
                <c:pt idx="1140">
                  <c:v>11.41</c:v>
                </c:pt>
                <c:pt idx="1141">
                  <c:v>11.42</c:v>
                </c:pt>
                <c:pt idx="1142">
                  <c:v>11.43</c:v>
                </c:pt>
                <c:pt idx="1143">
                  <c:v>11.44</c:v>
                </c:pt>
                <c:pt idx="1144">
                  <c:v>11.45</c:v>
                </c:pt>
                <c:pt idx="1145">
                  <c:v>11.46</c:v>
                </c:pt>
                <c:pt idx="1146">
                  <c:v>11.47</c:v>
                </c:pt>
                <c:pt idx="1147">
                  <c:v>11.48</c:v>
                </c:pt>
                <c:pt idx="1148">
                  <c:v>11.49</c:v>
                </c:pt>
                <c:pt idx="1149">
                  <c:v>11.5</c:v>
                </c:pt>
                <c:pt idx="1150">
                  <c:v>11.51</c:v>
                </c:pt>
                <c:pt idx="1151">
                  <c:v>11.52</c:v>
                </c:pt>
                <c:pt idx="1152">
                  <c:v>11.53</c:v>
                </c:pt>
                <c:pt idx="1153">
                  <c:v>11.54</c:v>
                </c:pt>
                <c:pt idx="1154">
                  <c:v>11.55</c:v>
                </c:pt>
                <c:pt idx="1155">
                  <c:v>11.56</c:v>
                </c:pt>
                <c:pt idx="1156">
                  <c:v>11.57</c:v>
                </c:pt>
                <c:pt idx="1157">
                  <c:v>11.58</c:v>
                </c:pt>
                <c:pt idx="1158">
                  <c:v>11.59</c:v>
                </c:pt>
                <c:pt idx="1159">
                  <c:v>11.6</c:v>
                </c:pt>
                <c:pt idx="1160">
                  <c:v>11.61</c:v>
                </c:pt>
                <c:pt idx="1161">
                  <c:v>11.62</c:v>
                </c:pt>
                <c:pt idx="1162">
                  <c:v>11.63</c:v>
                </c:pt>
                <c:pt idx="1163">
                  <c:v>11.64</c:v>
                </c:pt>
                <c:pt idx="1164">
                  <c:v>11.65</c:v>
                </c:pt>
                <c:pt idx="1165">
                  <c:v>11.66</c:v>
                </c:pt>
                <c:pt idx="1166">
                  <c:v>11.67</c:v>
                </c:pt>
                <c:pt idx="1167">
                  <c:v>11.68</c:v>
                </c:pt>
                <c:pt idx="1168">
                  <c:v>11.69</c:v>
                </c:pt>
                <c:pt idx="1169">
                  <c:v>11.7</c:v>
                </c:pt>
                <c:pt idx="1170">
                  <c:v>11.71</c:v>
                </c:pt>
                <c:pt idx="1171">
                  <c:v>11.72</c:v>
                </c:pt>
                <c:pt idx="1172">
                  <c:v>11.73</c:v>
                </c:pt>
                <c:pt idx="1173">
                  <c:v>11.74</c:v>
                </c:pt>
                <c:pt idx="1174">
                  <c:v>11.75</c:v>
                </c:pt>
                <c:pt idx="1175">
                  <c:v>11.76</c:v>
                </c:pt>
                <c:pt idx="1176">
                  <c:v>11.77</c:v>
                </c:pt>
                <c:pt idx="1177">
                  <c:v>11.78</c:v>
                </c:pt>
                <c:pt idx="1178">
                  <c:v>11.79</c:v>
                </c:pt>
                <c:pt idx="1179">
                  <c:v>11.8</c:v>
                </c:pt>
                <c:pt idx="1180">
                  <c:v>11.81</c:v>
                </c:pt>
                <c:pt idx="1181">
                  <c:v>11.82</c:v>
                </c:pt>
                <c:pt idx="1182">
                  <c:v>11.83</c:v>
                </c:pt>
                <c:pt idx="1183">
                  <c:v>11.84</c:v>
                </c:pt>
                <c:pt idx="1184">
                  <c:v>11.85</c:v>
                </c:pt>
                <c:pt idx="1185">
                  <c:v>11.86</c:v>
                </c:pt>
                <c:pt idx="1186">
                  <c:v>11.87</c:v>
                </c:pt>
                <c:pt idx="1187">
                  <c:v>11.88</c:v>
                </c:pt>
                <c:pt idx="1188">
                  <c:v>11.89</c:v>
                </c:pt>
                <c:pt idx="1189">
                  <c:v>11.9</c:v>
                </c:pt>
                <c:pt idx="1190">
                  <c:v>11.91</c:v>
                </c:pt>
                <c:pt idx="1191">
                  <c:v>11.92</c:v>
                </c:pt>
                <c:pt idx="1192">
                  <c:v>11.93</c:v>
                </c:pt>
                <c:pt idx="1193">
                  <c:v>11.94</c:v>
                </c:pt>
                <c:pt idx="1194">
                  <c:v>11.95</c:v>
                </c:pt>
                <c:pt idx="1195">
                  <c:v>11.96</c:v>
                </c:pt>
                <c:pt idx="1196">
                  <c:v>11.97</c:v>
                </c:pt>
                <c:pt idx="1197">
                  <c:v>11.98</c:v>
                </c:pt>
                <c:pt idx="1198">
                  <c:v>11.99</c:v>
                </c:pt>
                <c:pt idx="1199">
                  <c:v>12</c:v>
                </c:pt>
                <c:pt idx="1200">
                  <c:v>12.01</c:v>
                </c:pt>
                <c:pt idx="1201">
                  <c:v>12.02</c:v>
                </c:pt>
                <c:pt idx="1202">
                  <c:v>12.03</c:v>
                </c:pt>
                <c:pt idx="1203">
                  <c:v>12.04</c:v>
                </c:pt>
                <c:pt idx="1204">
                  <c:v>12.05</c:v>
                </c:pt>
                <c:pt idx="1205">
                  <c:v>12.06</c:v>
                </c:pt>
                <c:pt idx="1206">
                  <c:v>12.07</c:v>
                </c:pt>
                <c:pt idx="1207">
                  <c:v>12.08</c:v>
                </c:pt>
                <c:pt idx="1208">
                  <c:v>12.09</c:v>
                </c:pt>
                <c:pt idx="1209">
                  <c:v>12.1</c:v>
                </c:pt>
                <c:pt idx="1210">
                  <c:v>12.11</c:v>
                </c:pt>
                <c:pt idx="1211">
                  <c:v>12.12</c:v>
                </c:pt>
                <c:pt idx="1212">
                  <c:v>12.13</c:v>
                </c:pt>
                <c:pt idx="1213">
                  <c:v>12.14</c:v>
                </c:pt>
                <c:pt idx="1214">
                  <c:v>12.15</c:v>
                </c:pt>
                <c:pt idx="1215">
                  <c:v>12.16</c:v>
                </c:pt>
                <c:pt idx="1216">
                  <c:v>12.17</c:v>
                </c:pt>
                <c:pt idx="1217">
                  <c:v>12.18</c:v>
                </c:pt>
                <c:pt idx="1218">
                  <c:v>12.19</c:v>
                </c:pt>
                <c:pt idx="1219">
                  <c:v>12.2</c:v>
                </c:pt>
                <c:pt idx="1220">
                  <c:v>12.21</c:v>
                </c:pt>
                <c:pt idx="1221">
                  <c:v>12.22</c:v>
                </c:pt>
                <c:pt idx="1222">
                  <c:v>12.23</c:v>
                </c:pt>
                <c:pt idx="1223">
                  <c:v>12.24</c:v>
                </c:pt>
                <c:pt idx="1224">
                  <c:v>12.25</c:v>
                </c:pt>
                <c:pt idx="1225">
                  <c:v>12.26</c:v>
                </c:pt>
                <c:pt idx="1226">
                  <c:v>12.27</c:v>
                </c:pt>
                <c:pt idx="1227">
                  <c:v>12.28</c:v>
                </c:pt>
                <c:pt idx="1228">
                  <c:v>12.29</c:v>
                </c:pt>
                <c:pt idx="1229">
                  <c:v>12.3</c:v>
                </c:pt>
                <c:pt idx="1230">
                  <c:v>12.31</c:v>
                </c:pt>
                <c:pt idx="1231">
                  <c:v>12.32</c:v>
                </c:pt>
                <c:pt idx="1232">
                  <c:v>12.33</c:v>
                </c:pt>
                <c:pt idx="1233">
                  <c:v>12.34</c:v>
                </c:pt>
                <c:pt idx="1234">
                  <c:v>12.35</c:v>
                </c:pt>
                <c:pt idx="1235">
                  <c:v>12.36</c:v>
                </c:pt>
                <c:pt idx="1236">
                  <c:v>12.37</c:v>
                </c:pt>
                <c:pt idx="1237">
                  <c:v>12.38</c:v>
                </c:pt>
                <c:pt idx="1238">
                  <c:v>12.39</c:v>
                </c:pt>
                <c:pt idx="1239">
                  <c:v>12.4</c:v>
                </c:pt>
                <c:pt idx="1240">
                  <c:v>12.41</c:v>
                </c:pt>
                <c:pt idx="1241">
                  <c:v>12.42</c:v>
                </c:pt>
                <c:pt idx="1242">
                  <c:v>12.43</c:v>
                </c:pt>
                <c:pt idx="1243">
                  <c:v>12.44</c:v>
                </c:pt>
                <c:pt idx="1244">
                  <c:v>12.45</c:v>
                </c:pt>
                <c:pt idx="1245">
                  <c:v>12.46</c:v>
                </c:pt>
                <c:pt idx="1246">
                  <c:v>12.47</c:v>
                </c:pt>
                <c:pt idx="1247">
                  <c:v>12.48</c:v>
                </c:pt>
                <c:pt idx="1248">
                  <c:v>12.49</c:v>
                </c:pt>
                <c:pt idx="1249">
                  <c:v>12.5</c:v>
                </c:pt>
                <c:pt idx="1250">
                  <c:v>12.51</c:v>
                </c:pt>
                <c:pt idx="1251">
                  <c:v>12.52</c:v>
                </c:pt>
                <c:pt idx="1252">
                  <c:v>12.53</c:v>
                </c:pt>
                <c:pt idx="1253">
                  <c:v>12.54</c:v>
                </c:pt>
                <c:pt idx="1254">
                  <c:v>12.55</c:v>
                </c:pt>
                <c:pt idx="1255">
                  <c:v>12.56</c:v>
                </c:pt>
                <c:pt idx="1256">
                  <c:v>12.57</c:v>
                </c:pt>
                <c:pt idx="1257">
                  <c:v>12.58</c:v>
                </c:pt>
                <c:pt idx="1258">
                  <c:v>12.59</c:v>
                </c:pt>
                <c:pt idx="1259">
                  <c:v>12.6</c:v>
                </c:pt>
                <c:pt idx="1260">
                  <c:v>12.61</c:v>
                </c:pt>
                <c:pt idx="1261">
                  <c:v>12.62</c:v>
                </c:pt>
                <c:pt idx="1262">
                  <c:v>12.63</c:v>
                </c:pt>
                <c:pt idx="1263">
                  <c:v>12.64</c:v>
                </c:pt>
                <c:pt idx="1264">
                  <c:v>12.65</c:v>
                </c:pt>
                <c:pt idx="1265">
                  <c:v>12.66</c:v>
                </c:pt>
                <c:pt idx="1266">
                  <c:v>12.67</c:v>
                </c:pt>
                <c:pt idx="1267">
                  <c:v>12.68</c:v>
                </c:pt>
                <c:pt idx="1268">
                  <c:v>12.69</c:v>
                </c:pt>
                <c:pt idx="1269">
                  <c:v>12.7</c:v>
                </c:pt>
                <c:pt idx="1270">
                  <c:v>12.71</c:v>
                </c:pt>
                <c:pt idx="1271">
                  <c:v>12.72</c:v>
                </c:pt>
                <c:pt idx="1272">
                  <c:v>12.73</c:v>
                </c:pt>
                <c:pt idx="1273">
                  <c:v>12.74</c:v>
                </c:pt>
                <c:pt idx="1274">
                  <c:v>12.75</c:v>
                </c:pt>
                <c:pt idx="1275">
                  <c:v>12.76</c:v>
                </c:pt>
                <c:pt idx="1276">
                  <c:v>12.77</c:v>
                </c:pt>
                <c:pt idx="1277">
                  <c:v>12.78</c:v>
                </c:pt>
                <c:pt idx="1278">
                  <c:v>12.79</c:v>
                </c:pt>
                <c:pt idx="1279">
                  <c:v>12.8</c:v>
                </c:pt>
                <c:pt idx="1280">
                  <c:v>12.81</c:v>
                </c:pt>
                <c:pt idx="1281">
                  <c:v>12.82</c:v>
                </c:pt>
                <c:pt idx="1282">
                  <c:v>12.83</c:v>
                </c:pt>
                <c:pt idx="1283">
                  <c:v>12.84</c:v>
                </c:pt>
                <c:pt idx="1284">
                  <c:v>12.85</c:v>
                </c:pt>
                <c:pt idx="1285">
                  <c:v>12.86</c:v>
                </c:pt>
                <c:pt idx="1286">
                  <c:v>12.87</c:v>
                </c:pt>
                <c:pt idx="1287">
                  <c:v>12.88</c:v>
                </c:pt>
                <c:pt idx="1288">
                  <c:v>12.89</c:v>
                </c:pt>
                <c:pt idx="1289">
                  <c:v>12.9</c:v>
                </c:pt>
                <c:pt idx="1290">
                  <c:v>12.91</c:v>
                </c:pt>
                <c:pt idx="1291">
                  <c:v>12.92</c:v>
                </c:pt>
                <c:pt idx="1292">
                  <c:v>12.93</c:v>
                </c:pt>
                <c:pt idx="1293">
                  <c:v>12.94</c:v>
                </c:pt>
                <c:pt idx="1294">
                  <c:v>12.95</c:v>
                </c:pt>
                <c:pt idx="1295">
                  <c:v>12.96</c:v>
                </c:pt>
                <c:pt idx="1296">
                  <c:v>12.97</c:v>
                </c:pt>
                <c:pt idx="1297">
                  <c:v>12.98</c:v>
                </c:pt>
                <c:pt idx="1298">
                  <c:v>12.99</c:v>
                </c:pt>
                <c:pt idx="1299">
                  <c:v>13</c:v>
                </c:pt>
                <c:pt idx="1300">
                  <c:v>13.01</c:v>
                </c:pt>
                <c:pt idx="1301">
                  <c:v>13.02</c:v>
                </c:pt>
                <c:pt idx="1302">
                  <c:v>13.03</c:v>
                </c:pt>
                <c:pt idx="1303">
                  <c:v>13.04</c:v>
                </c:pt>
                <c:pt idx="1304">
                  <c:v>13.05</c:v>
                </c:pt>
                <c:pt idx="1305">
                  <c:v>13.06</c:v>
                </c:pt>
                <c:pt idx="1306">
                  <c:v>13.07</c:v>
                </c:pt>
                <c:pt idx="1307">
                  <c:v>13.08</c:v>
                </c:pt>
                <c:pt idx="1308">
                  <c:v>13.09</c:v>
                </c:pt>
                <c:pt idx="1309">
                  <c:v>13.1</c:v>
                </c:pt>
                <c:pt idx="1310">
                  <c:v>13.11</c:v>
                </c:pt>
                <c:pt idx="1311">
                  <c:v>13.12</c:v>
                </c:pt>
                <c:pt idx="1312">
                  <c:v>13.13</c:v>
                </c:pt>
                <c:pt idx="1313">
                  <c:v>13.14</c:v>
                </c:pt>
                <c:pt idx="1314">
                  <c:v>13.15</c:v>
                </c:pt>
                <c:pt idx="1315">
                  <c:v>13.16</c:v>
                </c:pt>
                <c:pt idx="1316">
                  <c:v>13.17</c:v>
                </c:pt>
                <c:pt idx="1317">
                  <c:v>13.18</c:v>
                </c:pt>
                <c:pt idx="1318">
                  <c:v>13.19</c:v>
                </c:pt>
                <c:pt idx="1319">
                  <c:v>13.2</c:v>
                </c:pt>
                <c:pt idx="1320">
                  <c:v>13.21</c:v>
                </c:pt>
                <c:pt idx="1321">
                  <c:v>13.22</c:v>
                </c:pt>
                <c:pt idx="1322">
                  <c:v>13.23</c:v>
                </c:pt>
                <c:pt idx="1323">
                  <c:v>13.24</c:v>
                </c:pt>
                <c:pt idx="1324">
                  <c:v>13.25</c:v>
                </c:pt>
                <c:pt idx="1325">
                  <c:v>13.26</c:v>
                </c:pt>
                <c:pt idx="1326">
                  <c:v>13.27</c:v>
                </c:pt>
                <c:pt idx="1327">
                  <c:v>13.28</c:v>
                </c:pt>
                <c:pt idx="1328">
                  <c:v>13.29</c:v>
                </c:pt>
                <c:pt idx="1329">
                  <c:v>13.3</c:v>
                </c:pt>
                <c:pt idx="1330">
                  <c:v>13.31</c:v>
                </c:pt>
                <c:pt idx="1331">
                  <c:v>13.32</c:v>
                </c:pt>
                <c:pt idx="1332">
                  <c:v>13.33</c:v>
                </c:pt>
                <c:pt idx="1333">
                  <c:v>13.34</c:v>
                </c:pt>
                <c:pt idx="1334">
                  <c:v>13.35</c:v>
                </c:pt>
                <c:pt idx="1335">
                  <c:v>13.36</c:v>
                </c:pt>
                <c:pt idx="1336">
                  <c:v>13.37</c:v>
                </c:pt>
                <c:pt idx="1337">
                  <c:v>13.38</c:v>
                </c:pt>
                <c:pt idx="1338">
                  <c:v>13.39</c:v>
                </c:pt>
                <c:pt idx="1339">
                  <c:v>13.4</c:v>
                </c:pt>
                <c:pt idx="1340">
                  <c:v>13.41</c:v>
                </c:pt>
                <c:pt idx="1341">
                  <c:v>13.42</c:v>
                </c:pt>
                <c:pt idx="1342">
                  <c:v>13.43</c:v>
                </c:pt>
                <c:pt idx="1343">
                  <c:v>13.44</c:v>
                </c:pt>
                <c:pt idx="1344">
                  <c:v>13.45</c:v>
                </c:pt>
                <c:pt idx="1345">
                  <c:v>13.46</c:v>
                </c:pt>
                <c:pt idx="1346">
                  <c:v>13.47</c:v>
                </c:pt>
                <c:pt idx="1347">
                  <c:v>13.48</c:v>
                </c:pt>
                <c:pt idx="1348">
                  <c:v>13.49</c:v>
                </c:pt>
                <c:pt idx="1349">
                  <c:v>13.5</c:v>
                </c:pt>
                <c:pt idx="1350">
                  <c:v>13.51</c:v>
                </c:pt>
                <c:pt idx="1351">
                  <c:v>13.52</c:v>
                </c:pt>
                <c:pt idx="1352">
                  <c:v>13.53</c:v>
                </c:pt>
                <c:pt idx="1353">
                  <c:v>13.54</c:v>
                </c:pt>
                <c:pt idx="1354">
                  <c:v>13.55</c:v>
                </c:pt>
                <c:pt idx="1355">
                  <c:v>13.56</c:v>
                </c:pt>
                <c:pt idx="1356">
                  <c:v>13.57</c:v>
                </c:pt>
                <c:pt idx="1357">
                  <c:v>13.58</c:v>
                </c:pt>
                <c:pt idx="1358">
                  <c:v>13.59</c:v>
                </c:pt>
                <c:pt idx="1359">
                  <c:v>13.6</c:v>
                </c:pt>
                <c:pt idx="1360">
                  <c:v>13.61</c:v>
                </c:pt>
                <c:pt idx="1361">
                  <c:v>13.62</c:v>
                </c:pt>
                <c:pt idx="1362">
                  <c:v>13.63</c:v>
                </c:pt>
                <c:pt idx="1363">
                  <c:v>13.64</c:v>
                </c:pt>
                <c:pt idx="1364">
                  <c:v>13.65</c:v>
                </c:pt>
                <c:pt idx="1365">
                  <c:v>13.66</c:v>
                </c:pt>
                <c:pt idx="1366">
                  <c:v>13.67</c:v>
                </c:pt>
                <c:pt idx="1367">
                  <c:v>13.68</c:v>
                </c:pt>
                <c:pt idx="1368">
                  <c:v>13.69</c:v>
                </c:pt>
                <c:pt idx="1369">
                  <c:v>13.7</c:v>
                </c:pt>
                <c:pt idx="1370">
                  <c:v>13.71</c:v>
                </c:pt>
                <c:pt idx="1371">
                  <c:v>13.72</c:v>
                </c:pt>
                <c:pt idx="1372">
                  <c:v>13.73</c:v>
                </c:pt>
                <c:pt idx="1373">
                  <c:v>13.74</c:v>
                </c:pt>
                <c:pt idx="1374">
                  <c:v>13.75</c:v>
                </c:pt>
                <c:pt idx="1375">
                  <c:v>13.76</c:v>
                </c:pt>
                <c:pt idx="1376">
                  <c:v>13.77</c:v>
                </c:pt>
                <c:pt idx="1377">
                  <c:v>13.78</c:v>
                </c:pt>
                <c:pt idx="1378">
                  <c:v>13.79</c:v>
                </c:pt>
                <c:pt idx="1379">
                  <c:v>13.8</c:v>
                </c:pt>
                <c:pt idx="1380">
                  <c:v>13.81</c:v>
                </c:pt>
                <c:pt idx="1381">
                  <c:v>13.82</c:v>
                </c:pt>
                <c:pt idx="1382">
                  <c:v>13.83</c:v>
                </c:pt>
                <c:pt idx="1383">
                  <c:v>13.84</c:v>
                </c:pt>
                <c:pt idx="1384">
                  <c:v>13.85</c:v>
                </c:pt>
                <c:pt idx="1385">
                  <c:v>13.86</c:v>
                </c:pt>
                <c:pt idx="1386">
                  <c:v>13.87</c:v>
                </c:pt>
                <c:pt idx="1387">
                  <c:v>13.88</c:v>
                </c:pt>
                <c:pt idx="1388">
                  <c:v>13.89</c:v>
                </c:pt>
                <c:pt idx="1389">
                  <c:v>13.9</c:v>
                </c:pt>
                <c:pt idx="1390">
                  <c:v>13.91</c:v>
                </c:pt>
                <c:pt idx="1391">
                  <c:v>13.92</c:v>
                </c:pt>
                <c:pt idx="1392">
                  <c:v>13.93</c:v>
                </c:pt>
                <c:pt idx="1393">
                  <c:v>13.94</c:v>
                </c:pt>
                <c:pt idx="1394">
                  <c:v>13.95</c:v>
                </c:pt>
                <c:pt idx="1395">
                  <c:v>13.96</c:v>
                </c:pt>
                <c:pt idx="1396">
                  <c:v>13.97</c:v>
                </c:pt>
                <c:pt idx="1397">
                  <c:v>13.98</c:v>
                </c:pt>
                <c:pt idx="1398">
                  <c:v>13.99</c:v>
                </c:pt>
                <c:pt idx="1399">
                  <c:v>14</c:v>
                </c:pt>
                <c:pt idx="1400">
                  <c:v>14.01</c:v>
                </c:pt>
                <c:pt idx="1401">
                  <c:v>14.02</c:v>
                </c:pt>
                <c:pt idx="1402">
                  <c:v>14.03</c:v>
                </c:pt>
                <c:pt idx="1403">
                  <c:v>14.04</c:v>
                </c:pt>
                <c:pt idx="1404">
                  <c:v>14.05</c:v>
                </c:pt>
                <c:pt idx="1405">
                  <c:v>14.06</c:v>
                </c:pt>
                <c:pt idx="1406">
                  <c:v>14.07</c:v>
                </c:pt>
                <c:pt idx="1407">
                  <c:v>14.08</c:v>
                </c:pt>
                <c:pt idx="1408">
                  <c:v>14.09</c:v>
                </c:pt>
                <c:pt idx="1409">
                  <c:v>14.1</c:v>
                </c:pt>
                <c:pt idx="1410">
                  <c:v>14.11</c:v>
                </c:pt>
                <c:pt idx="1411">
                  <c:v>14.12</c:v>
                </c:pt>
                <c:pt idx="1412">
                  <c:v>14.13</c:v>
                </c:pt>
                <c:pt idx="1413">
                  <c:v>14.14</c:v>
                </c:pt>
                <c:pt idx="1414">
                  <c:v>14.15</c:v>
                </c:pt>
                <c:pt idx="1415">
                  <c:v>14.16</c:v>
                </c:pt>
                <c:pt idx="1416">
                  <c:v>14.17</c:v>
                </c:pt>
                <c:pt idx="1417">
                  <c:v>14.18</c:v>
                </c:pt>
                <c:pt idx="1418">
                  <c:v>14.19</c:v>
                </c:pt>
                <c:pt idx="1419">
                  <c:v>14.2</c:v>
                </c:pt>
                <c:pt idx="1420">
                  <c:v>14.21</c:v>
                </c:pt>
                <c:pt idx="1421">
                  <c:v>14.22</c:v>
                </c:pt>
                <c:pt idx="1422">
                  <c:v>14.23</c:v>
                </c:pt>
                <c:pt idx="1423">
                  <c:v>14.24</c:v>
                </c:pt>
                <c:pt idx="1424">
                  <c:v>14.25</c:v>
                </c:pt>
                <c:pt idx="1425">
                  <c:v>14.26</c:v>
                </c:pt>
                <c:pt idx="1426">
                  <c:v>14.27</c:v>
                </c:pt>
                <c:pt idx="1427">
                  <c:v>14.28</c:v>
                </c:pt>
                <c:pt idx="1428">
                  <c:v>14.29</c:v>
                </c:pt>
                <c:pt idx="1429">
                  <c:v>14.3</c:v>
                </c:pt>
                <c:pt idx="1430">
                  <c:v>14.31</c:v>
                </c:pt>
                <c:pt idx="1431">
                  <c:v>14.32</c:v>
                </c:pt>
                <c:pt idx="1432">
                  <c:v>14.33</c:v>
                </c:pt>
                <c:pt idx="1433">
                  <c:v>14.34</c:v>
                </c:pt>
                <c:pt idx="1434">
                  <c:v>14.35</c:v>
                </c:pt>
                <c:pt idx="1435">
                  <c:v>14.36</c:v>
                </c:pt>
                <c:pt idx="1436">
                  <c:v>14.37</c:v>
                </c:pt>
                <c:pt idx="1437">
                  <c:v>14.38</c:v>
                </c:pt>
                <c:pt idx="1438">
                  <c:v>14.39</c:v>
                </c:pt>
                <c:pt idx="1439">
                  <c:v>14.4</c:v>
                </c:pt>
                <c:pt idx="1440">
                  <c:v>14.41</c:v>
                </c:pt>
                <c:pt idx="1441">
                  <c:v>14.42</c:v>
                </c:pt>
                <c:pt idx="1442">
                  <c:v>14.43</c:v>
                </c:pt>
                <c:pt idx="1443">
                  <c:v>14.44</c:v>
                </c:pt>
                <c:pt idx="1444">
                  <c:v>14.45</c:v>
                </c:pt>
                <c:pt idx="1445">
                  <c:v>14.46</c:v>
                </c:pt>
                <c:pt idx="1446">
                  <c:v>14.47</c:v>
                </c:pt>
                <c:pt idx="1447">
                  <c:v>14.48</c:v>
                </c:pt>
                <c:pt idx="1448">
                  <c:v>14.49</c:v>
                </c:pt>
                <c:pt idx="1449">
                  <c:v>14.5</c:v>
                </c:pt>
                <c:pt idx="1450">
                  <c:v>14.51</c:v>
                </c:pt>
                <c:pt idx="1451">
                  <c:v>14.52</c:v>
                </c:pt>
                <c:pt idx="1452">
                  <c:v>14.53</c:v>
                </c:pt>
                <c:pt idx="1453">
                  <c:v>14.54</c:v>
                </c:pt>
                <c:pt idx="1454">
                  <c:v>14.55</c:v>
                </c:pt>
                <c:pt idx="1455">
                  <c:v>14.56</c:v>
                </c:pt>
                <c:pt idx="1456">
                  <c:v>14.57</c:v>
                </c:pt>
                <c:pt idx="1457">
                  <c:v>14.58</c:v>
                </c:pt>
                <c:pt idx="1458">
                  <c:v>14.59</c:v>
                </c:pt>
                <c:pt idx="1459">
                  <c:v>14.6</c:v>
                </c:pt>
                <c:pt idx="1460">
                  <c:v>14.61</c:v>
                </c:pt>
                <c:pt idx="1461">
                  <c:v>14.62</c:v>
                </c:pt>
                <c:pt idx="1462">
                  <c:v>14.63</c:v>
                </c:pt>
                <c:pt idx="1463">
                  <c:v>14.64</c:v>
                </c:pt>
                <c:pt idx="1464">
                  <c:v>14.65</c:v>
                </c:pt>
                <c:pt idx="1465">
                  <c:v>14.66</c:v>
                </c:pt>
                <c:pt idx="1466">
                  <c:v>14.67</c:v>
                </c:pt>
                <c:pt idx="1467">
                  <c:v>14.68</c:v>
                </c:pt>
                <c:pt idx="1468">
                  <c:v>14.69</c:v>
                </c:pt>
                <c:pt idx="1469">
                  <c:v>14.7</c:v>
                </c:pt>
                <c:pt idx="1470">
                  <c:v>14.71</c:v>
                </c:pt>
                <c:pt idx="1471">
                  <c:v>14.72</c:v>
                </c:pt>
                <c:pt idx="1472">
                  <c:v>14.73</c:v>
                </c:pt>
                <c:pt idx="1473">
                  <c:v>14.74</c:v>
                </c:pt>
                <c:pt idx="1474">
                  <c:v>14.75</c:v>
                </c:pt>
                <c:pt idx="1475">
                  <c:v>14.76</c:v>
                </c:pt>
                <c:pt idx="1476">
                  <c:v>14.77</c:v>
                </c:pt>
                <c:pt idx="1477">
                  <c:v>14.78</c:v>
                </c:pt>
                <c:pt idx="1478">
                  <c:v>14.79</c:v>
                </c:pt>
                <c:pt idx="1479">
                  <c:v>14.8</c:v>
                </c:pt>
                <c:pt idx="1480">
                  <c:v>14.81</c:v>
                </c:pt>
                <c:pt idx="1481">
                  <c:v>14.82</c:v>
                </c:pt>
                <c:pt idx="1482">
                  <c:v>14.83</c:v>
                </c:pt>
                <c:pt idx="1483">
                  <c:v>14.84</c:v>
                </c:pt>
                <c:pt idx="1484">
                  <c:v>14.85</c:v>
                </c:pt>
                <c:pt idx="1485">
                  <c:v>14.86</c:v>
                </c:pt>
                <c:pt idx="1486">
                  <c:v>14.87</c:v>
                </c:pt>
                <c:pt idx="1487">
                  <c:v>14.88</c:v>
                </c:pt>
                <c:pt idx="1488">
                  <c:v>14.89</c:v>
                </c:pt>
                <c:pt idx="1489">
                  <c:v>14.9</c:v>
                </c:pt>
                <c:pt idx="1490">
                  <c:v>14.91</c:v>
                </c:pt>
                <c:pt idx="1491">
                  <c:v>14.92</c:v>
                </c:pt>
                <c:pt idx="1492">
                  <c:v>14.93</c:v>
                </c:pt>
                <c:pt idx="1493">
                  <c:v>14.94</c:v>
                </c:pt>
                <c:pt idx="1494">
                  <c:v>14.95</c:v>
                </c:pt>
                <c:pt idx="1495">
                  <c:v>14.96</c:v>
                </c:pt>
                <c:pt idx="1496">
                  <c:v>14.97</c:v>
                </c:pt>
                <c:pt idx="1497">
                  <c:v>14.98</c:v>
                </c:pt>
                <c:pt idx="1498">
                  <c:v>14.99</c:v>
                </c:pt>
                <c:pt idx="1499">
                  <c:v>15</c:v>
                </c:pt>
                <c:pt idx="1500">
                  <c:v>15.01</c:v>
                </c:pt>
                <c:pt idx="1501">
                  <c:v>15.02</c:v>
                </c:pt>
                <c:pt idx="1502">
                  <c:v>15.03</c:v>
                </c:pt>
                <c:pt idx="1503">
                  <c:v>15.04</c:v>
                </c:pt>
                <c:pt idx="1504">
                  <c:v>15.05</c:v>
                </c:pt>
                <c:pt idx="1505">
                  <c:v>15.06</c:v>
                </c:pt>
                <c:pt idx="1506">
                  <c:v>15.07</c:v>
                </c:pt>
                <c:pt idx="1507">
                  <c:v>15.08</c:v>
                </c:pt>
                <c:pt idx="1508">
                  <c:v>15.09</c:v>
                </c:pt>
                <c:pt idx="1509">
                  <c:v>15.1</c:v>
                </c:pt>
                <c:pt idx="1510">
                  <c:v>15.11</c:v>
                </c:pt>
                <c:pt idx="1511">
                  <c:v>15.12</c:v>
                </c:pt>
                <c:pt idx="1512">
                  <c:v>15.13</c:v>
                </c:pt>
                <c:pt idx="1513">
                  <c:v>15.14</c:v>
                </c:pt>
                <c:pt idx="1514">
                  <c:v>15.15</c:v>
                </c:pt>
                <c:pt idx="1515">
                  <c:v>15.16</c:v>
                </c:pt>
                <c:pt idx="1516">
                  <c:v>15.17</c:v>
                </c:pt>
                <c:pt idx="1517">
                  <c:v>15.18</c:v>
                </c:pt>
                <c:pt idx="1518">
                  <c:v>15.19</c:v>
                </c:pt>
                <c:pt idx="1519">
                  <c:v>15.2</c:v>
                </c:pt>
                <c:pt idx="1520">
                  <c:v>15.21</c:v>
                </c:pt>
                <c:pt idx="1521">
                  <c:v>15.22</c:v>
                </c:pt>
                <c:pt idx="1522">
                  <c:v>15.23</c:v>
                </c:pt>
                <c:pt idx="1523">
                  <c:v>15.24</c:v>
                </c:pt>
                <c:pt idx="1524">
                  <c:v>15.25</c:v>
                </c:pt>
                <c:pt idx="1525">
                  <c:v>15.26</c:v>
                </c:pt>
                <c:pt idx="1526">
                  <c:v>15.27</c:v>
                </c:pt>
                <c:pt idx="1527">
                  <c:v>15.28</c:v>
                </c:pt>
                <c:pt idx="1528">
                  <c:v>15.29</c:v>
                </c:pt>
                <c:pt idx="1529">
                  <c:v>15.3</c:v>
                </c:pt>
                <c:pt idx="1530">
                  <c:v>15.31</c:v>
                </c:pt>
                <c:pt idx="1531">
                  <c:v>15.32</c:v>
                </c:pt>
                <c:pt idx="1532">
                  <c:v>15.33</c:v>
                </c:pt>
                <c:pt idx="1533">
                  <c:v>15.34</c:v>
                </c:pt>
                <c:pt idx="1534">
                  <c:v>15.35</c:v>
                </c:pt>
                <c:pt idx="1535">
                  <c:v>15.36</c:v>
                </c:pt>
                <c:pt idx="1536">
                  <c:v>15.37</c:v>
                </c:pt>
                <c:pt idx="1537">
                  <c:v>15.38</c:v>
                </c:pt>
                <c:pt idx="1538">
                  <c:v>15.39</c:v>
                </c:pt>
                <c:pt idx="1539">
                  <c:v>15.4</c:v>
                </c:pt>
                <c:pt idx="1540">
                  <c:v>15.41</c:v>
                </c:pt>
                <c:pt idx="1541">
                  <c:v>15.42</c:v>
                </c:pt>
                <c:pt idx="1542">
                  <c:v>15.43</c:v>
                </c:pt>
                <c:pt idx="1543">
                  <c:v>15.44</c:v>
                </c:pt>
                <c:pt idx="1544">
                  <c:v>15.45</c:v>
                </c:pt>
                <c:pt idx="1545">
                  <c:v>15.46</c:v>
                </c:pt>
                <c:pt idx="1546">
                  <c:v>15.47</c:v>
                </c:pt>
                <c:pt idx="1547">
                  <c:v>15.48</c:v>
                </c:pt>
                <c:pt idx="1548">
                  <c:v>15.49</c:v>
                </c:pt>
                <c:pt idx="1549">
                  <c:v>15.5</c:v>
                </c:pt>
                <c:pt idx="1550">
                  <c:v>15.51</c:v>
                </c:pt>
                <c:pt idx="1551">
                  <c:v>15.52</c:v>
                </c:pt>
                <c:pt idx="1552">
                  <c:v>15.53</c:v>
                </c:pt>
                <c:pt idx="1553">
                  <c:v>15.54</c:v>
                </c:pt>
                <c:pt idx="1554">
                  <c:v>15.55</c:v>
                </c:pt>
                <c:pt idx="1555">
                  <c:v>15.56</c:v>
                </c:pt>
                <c:pt idx="1556">
                  <c:v>15.57</c:v>
                </c:pt>
                <c:pt idx="1557">
                  <c:v>15.58</c:v>
                </c:pt>
                <c:pt idx="1558">
                  <c:v>15.59</c:v>
                </c:pt>
                <c:pt idx="1559">
                  <c:v>15.6</c:v>
                </c:pt>
                <c:pt idx="1560">
                  <c:v>15.61</c:v>
                </c:pt>
                <c:pt idx="1561">
                  <c:v>15.62</c:v>
                </c:pt>
                <c:pt idx="1562">
                  <c:v>15.63</c:v>
                </c:pt>
                <c:pt idx="1563">
                  <c:v>15.64</c:v>
                </c:pt>
                <c:pt idx="1564">
                  <c:v>15.65</c:v>
                </c:pt>
                <c:pt idx="1565">
                  <c:v>15.66</c:v>
                </c:pt>
                <c:pt idx="1566">
                  <c:v>15.67</c:v>
                </c:pt>
                <c:pt idx="1567">
                  <c:v>15.68</c:v>
                </c:pt>
                <c:pt idx="1568">
                  <c:v>15.69</c:v>
                </c:pt>
                <c:pt idx="1569">
                  <c:v>15.7</c:v>
                </c:pt>
                <c:pt idx="1570">
                  <c:v>15.71</c:v>
                </c:pt>
                <c:pt idx="1571">
                  <c:v>15.72</c:v>
                </c:pt>
                <c:pt idx="1572">
                  <c:v>15.73</c:v>
                </c:pt>
                <c:pt idx="1573">
                  <c:v>15.74</c:v>
                </c:pt>
                <c:pt idx="1574">
                  <c:v>15.75</c:v>
                </c:pt>
                <c:pt idx="1575">
                  <c:v>15.76</c:v>
                </c:pt>
                <c:pt idx="1576">
                  <c:v>15.77</c:v>
                </c:pt>
                <c:pt idx="1577">
                  <c:v>15.78</c:v>
                </c:pt>
                <c:pt idx="1578">
                  <c:v>15.79</c:v>
                </c:pt>
                <c:pt idx="1579">
                  <c:v>15.8</c:v>
                </c:pt>
                <c:pt idx="1580">
                  <c:v>15.81</c:v>
                </c:pt>
                <c:pt idx="1581">
                  <c:v>15.82</c:v>
                </c:pt>
                <c:pt idx="1582">
                  <c:v>15.83</c:v>
                </c:pt>
                <c:pt idx="1583">
                  <c:v>15.84</c:v>
                </c:pt>
                <c:pt idx="1584">
                  <c:v>15.85</c:v>
                </c:pt>
                <c:pt idx="1585">
                  <c:v>15.86</c:v>
                </c:pt>
                <c:pt idx="1586">
                  <c:v>15.87</c:v>
                </c:pt>
                <c:pt idx="1587">
                  <c:v>15.88</c:v>
                </c:pt>
                <c:pt idx="1588">
                  <c:v>15.89</c:v>
                </c:pt>
                <c:pt idx="1589">
                  <c:v>15.9</c:v>
                </c:pt>
                <c:pt idx="1590">
                  <c:v>15.91</c:v>
                </c:pt>
                <c:pt idx="1591">
                  <c:v>15.92</c:v>
                </c:pt>
                <c:pt idx="1592">
                  <c:v>15.93</c:v>
                </c:pt>
                <c:pt idx="1593">
                  <c:v>15.94</c:v>
                </c:pt>
                <c:pt idx="1594">
                  <c:v>15.95</c:v>
                </c:pt>
                <c:pt idx="1595">
                  <c:v>15.96</c:v>
                </c:pt>
                <c:pt idx="1596">
                  <c:v>15.97</c:v>
                </c:pt>
                <c:pt idx="1597">
                  <c:v>15.98</c:v>
                </c:pt>
                <c:pt idx="1598">
                  <c:v>15.99</c:v>
                </c:pt>
                <c:pt idx="1599">
                  <c:v>16</c:v>
                </c:pt>
                <c:pt idx="1600">
                  <c:v>16.010000000000002</c:v>
                </c:pt>
                <c:pt idx="1601">
                  <c:v>16.02</c:v>
                </c:pt>
                <c:pt idx="1602">
                  <c:v>16.03</c:v>
                </c:pt>
                <c:pt idx="1603">
                  <c:v>16.04</c:v>
                </c:pt>
                <c:pt idx="1604">
                  <c:v>16.05</c:v>
                </c:pt>
                <c:pt idx="1605">
                  <c:v>16.059999999999999</c:v>
                </c:pt>
                <c:pt idx="1606">
                  <c:v>16.07</c:v>
                </c:pt>
                <c:pt idx="1607">
                  <c:v>16.079999999999998</c:v>
                </c:pt>
                <c:pt idx="1608">
                  <c:v>16.09</c:v>
                </c:pt>
                <c:pt idx="1609">
                  <c:v>16.100000000000001</c:v>
                </c:pt>
                <c:pt idx="1610">
                  <c:v>16.11</c:v>
                </c:pt>
                <c:pt idx="1611">
                  <c:v>16.12</c:v>
                </c:pt>
                <c:pt idx="1612">
                  <c:v>16.13</c:v>
                </c:pt>
                <c:pt idx="1613">
                  <c:v>16.14</c:v>
                </c:pt>
                <c:pt idx="1614">
                  <c:v>16.149999999999999</c:v>
                </c:pt>
                <c:pt idx="1615">
                  <c:v>16.16</c:v>
                </c:pt>
                <c:pt idx="1616">
                  <c:v>16.170000000000002</c:v>
                </c:pt>
                <c:pt idx="1617">
                  <c:v>16.18</c:v>
                </c:pt>
                <c:pt idx="1618">
                  <c:v>16.190000000000001</c:v>
                </c:pt>
                <c:pt idx="1619">
                  <c:v>16.2</c:v>
                </c:pt>
                <c:pt idx="1620">
                  <c:v>16.21</c:v>
                </c:pt>
                <c:pt idx="1621">
                  <c:v>16.22</c:v>
                </c:pt>
                <c:pt idx="1622">
                  <c:v>16.23</c:v>
                </c:pt>
                <c:pt idx="1623">
                  <c:v>16.239999999999998</c:v>
                </c:pt>
                <c:pt idx="1624">
                  <c:v>16.25</c:v>
                </c:pt>
                <c:pt idx="1625">
                  <c:v>16.260000000000002</c:v>
                </c:pt>
                <c:pt idx="1626">
                  <c:v>16.27</c:v>
                </c:pt>
                <c:pt idx="1627">
                  <c:v>16.28</c:v>
                </c:pt>
                <c:pt idx="1628">
                  <c:v>16.29</c:v>
                </c:pt>
                <c:pt idx="1629">
                  <c:v>16.3</c:v>
                </c:pt>
                <c:pt idx="1630">
                  <c:v>16.309999999999999</c:v>
                </c:pt>
                <c:pt idx="1631">
                  <c:v>16.32</c:v>
                </c:pt>
                <c:pt idx="1632">
                  <c:v>16.329999999999998</c:v>
                </c:pt>
                <c:pt idx="1633">
                  <c:v>16.34</c:v>
                </c:pt>
                <c:pt idx="1634">
                  <c:v>16.350000000000001</c:v>
                </c:pt>
                <c:pt idx="1635">
                  <c:v>16.36</c:v>
                </c:pt>
                <c:pt idx="1636">
                  <c:v>16.37</c:v>
                </c:pt>
                <c:pt idx="1637">
                  <c:v>16.38</c:v>
                </c:pt>
                <c:pt idx="1638">
                  <c:v>16.39</c:v>
                </c:pt>
                <c:pt idx="1639">
                  <c:v>16.399999999999999</c:v>
                </c:pt>
                <c:pt idx="1640">
                  <c:v>16.41</c:v>
                </c:pt>
                <c:pt idx="1641">
                  <c:v>16.420000000000002</c:v>
                </c:pt>
                <c:pt idx="1642">
                  <c:v>16.43</c:v>
                </c:pt>
                <c:pt idx="1643">
                  <c:v>16.440000000000001</c:v>
                </c:pt>
                <c:pt idx="1644">
                  <c:v>16.45</c:v>
                </c:pt>
                <c:pt idx="1645">
                  <c:v>16.46</c:v>
                </c:pt>
                <c:pt idx="1646">
                  <c:v>16.47</c:v>
                </c:pt>
                <c:pt idx="1647">
                  <c:v>16.48</c:v>
                </c:pt>
                <c:pt idx="1648">
                  <c:v>16.489999999999998</c:v>
                </c:pt>
                <c:pt idx="1649">
                  <c:v>16.5</c:v>
                </c:pt>
                <c:pt idx="1650">
                  <c:v>16.510000000000002</c:v>
                </c:pt>
                <c:pt idx="1651">
                  <c:v>16.52</c:v>
                </c:pt>
                <c:pt idx="1652">
                  <c:v>16.53</c:v>
                </c:pt>
                <c:pt idx="1653">
                  <c:v>16.54</c:v>
                </c:pt>
                <c:pt idx="1654">
                  <c:v>16.55</c:v>
                </c:pt>
                <c:pt idx="1655">
                  <c:v>16.559999999999999</c:v>
                </c:pt>
                <c:pt idx="1656">
                  <c:v>16.57</c:v>
                </c:pt>
                <c:pt idx="1657">
                  <c:v>16.579999999999998</c:v>
                </c:pt>
                <c:pt idx="1658">
                  <c:v>16.59</c:v>
                </c:pt>
                <c:pt idx="1659">
                  <c:v>16.600000000000001</c:v>
                </c:pt>
                <c:pt idx="1660">
                  <c:v>16.61</c:v>
                </c:pt>
                <c:pt idx="1661">
                  <c:v>16.62</c:v>
                </c:pt>
                <c:pt idx="1662">
                  <c:v>16.63</c:v>
                </c:pt>
                <c:pt idx="1663">
                  <c:v>16.64</c:v>
                </c:pt>
                <c:pt idx="1664">
                  <c:v>16.649999999999999</c:v>
                </c:pt>
                <c:pt idx="1665">
                  <c:v>16.66</c:v>
                </c:pt>
                <c:pt idx="1666">
                  <c:v>16.670000000000002</c:v>
                </c:pt>
                <c:pt idx="1667">
                  <c:v>16.68</c:v>
                </c:pt>
                <c:pt idx="1668">
                  <c:v>16.690000000000001</c:v>
                </c:pt>
                <c:pt idx="1669">
                  <c:v>16.7</c:v>
                </c:pt>
                <c:pt idx="1670">
                  <c:v>16.71</c:v>
                </c:pt>
                <c:pt idx="1671">
                  <c:v>16.72</c:v>
                </c:pt>
                <c:pt idx="1672">
                  <c:v>16.73</c:v>
                </c:pt>
                <c:pt idx="1673">
                  <c:v>16.739999999999998</c:v>
                </c:pt>
                <c:pt idx="1674">
                  <c:v>16.75</c:v>
                </c:pt>
                <c:pt idx="1675">
                  <c:v>16.760000000000002</c:v>
                </c:pt>
                <c:pt idx="1676">
                  <c:v>16.77</c:v>
                </c:pt>
                <c:pt idx="1677">
                  <c:v>16.78</c:v>
                </c:pt>
                <c:pt idx="1678">
                  <c:v>16.79</c:v>
                </c:pt>
                <c:pt idx="1679">
                  <c:v>16.8</c:v>
                </c:pt>
                <c:pt idx="1680">
                  <c:v>16.809999999999999</c:v>
                </c:pt>
                <c:pt idx="1681">
                  <c:v>16.82</c:v>
                </c:pt>
                <c:pt idx="1682">
                  <c:v>16.829999999999998</c:v>
                </c:pt>
                <c:pt idx="1683">
                  <c:v>16.84</c:v>
                </c:pt>
                <c:pt idx="1684">
                  <c:v>16.850000000000001</c:v>
                </c:pt>
                <c:pt idx="1685">
                  <c:v>16.86</c:v>
                </c:pt>
                <c:pt idx="1686">
                  <c:v>16.87</c:v>
                </c:pt>
                <c:pt idx="1687">
                  <c:v>16.88</c:v>
                </c:pt>
                <c:pt idx="1688">
                  <c:v>16.89</c:v>
                </c:pt>
                <c:pt idx="1689">
                  <c:v>16.899999999999999</c:v>
                </c:pt>
                <c:pt idx="1690">
                  <c:v>16.91</c:v>
                </c:pt>
                <c:pt idx="1691">
                  <c:v>16.920000000000002</c:v>
                </c:pt>
                <c:pt idx="1692">
                  <c:v>16.93</c:v>
                </c:pt>
                <c:pt idx="1693">
                  <c:v>16.940000000000001</c:v>
                </c:pt>
                <c:pt idx="1694">
                  <c:v>16.95</c:v>
                </c:pt>
                <c:pt idx="1695">
                  <c:v>16.96</c:v>
                </c:pt>
                <c:pt idx="1696">
                  <c:v>16.97</c:v>
                </c:pt>
                <c:pt idx="1697">
                  <c:v>16.98</c:v>
                </c:pt>
                <c:pt idx="1698">
                  <c:v>16.989999999999998</c:v>
                </c:pt>
                <c:pt idx="1699">
                  <c:v>17</c:v>
                </c:pt>
                <c:pt idx="1700">
                  <c:v>17.010000000000002</c:v>
                </c:pt>
                <c:pt idx="1701">
                  <c:v>17.02</c:v>
                </c:pt>
                <c:pt idx="1702">
                  <c:v>17.03</c:v>
                </c:pt>
                <c:pt idx="1703">
                  <c:v>17.04</c:v>
                </c:pt>
                <c:pt idx="1704">
                  <c:v>17.05</c:v>
                </c:pt>
                <c:pt idx="1705">
                  <c:v>17.059999999999999</c:v>
                </c:pt>
                <c:pt idx="1706">
                  <c:v>17.07</c:v>
                </c:pt>
                <c:pt idx="1707">
                  <c:v>17.079999999999998</c:v>
                </c:pt>
                <c:pt idx="1708">
                  <c:v>17.09</c:v>
                </c:pt>
                <c:pt idx="1709">
                  <c:v>17.100000000000001</c:v>
                </c:pt>
                <c:pt idx="1710">
                  <c:v>17.11</c:v>
                </c:pt>
                <c:pt idx="1711">
                  <c:v>17.12</c:v>
                </c:pt>
                <c:pt idx="1712">
                  <c:v>17.13</c:v>
                </c:pt>
                <c:pt idx="1713">
                  <c:v>17.14</c:v>
                </c:pt>
                <c:pt idx="1714">
                  <c:v>17.149999999999999</c:v>
                </c:pt>
                <c:pt idx="1715">
                  <c:v>17.16</c:v>
                </c:pt>
                <c:pt idx="1716">
                  <c:v>17.170000000000002</c:v>
                </c:pt>
                <c:pt idx="1717">
                  <c:v>17.18</c:v>
                </c:pt>
                <c:pt idx="1718">
                  <c:v>17.190000000000001</c:v>
                </c:pt>
                <c:pt idx="1719">
                  <c:v>17.2</c:v>
                </c:pt>
                <c:pt idx="1720">
                  <c:v>17.21</c:v>
                </c:pt>
                <c:pt idx="1721">
                  <c:v>17.22</c:v>
                </c:pt>
                <c:pt idx="1722">
                  <c:v>17.23</c:v>
                </c:pt>
                <c:pt idx="1723">
                  <c:v>17.239999999999998</c:v>
                </c:pt>
                <c:pt idx="1724">
                  <c:v>17.25</c:v>
                </c:pt>
                <c:pt idx="1725">
                  <c:v>17.260000000000002</c:v>
                </c:pt>
                <c:pt idx="1726">
                  <c:v>17.27</c:v>
                </c:pt>
                <c:pt idx="1727">
                  <c:v>17.28</c:v>
                </c:pt>
                <c:pt idx="1728">
                  <c:v>17.29</c:v>
                </c:pt>
                <c:pt idx="1729">
                  <c:v>17.3</c:v>
                </c:pt>
                <c:pt idx="1730">
                  <c:v>17.309999999999999</c:v>
                </c:pt>
                <c:pt idx="1731">
                  <c:v>17.32</c:v>
                </c:pt>
                <c:pt idx="1732">
                  <c:v>17.329999999999998</c:v>
                </c:pt>
                <c:pt idx="1733">
                  <c:v>17.34</c:v>
                </c:pt>
                <c:pt idx="1734">
                  <c:v>17.350000000000001</c:v>
                </c:pt>
                <c:pt idx="1735">
                  <c:v>17.36</c:v>
                </c:pt>
                <c:pt idx="1736">
                  <c:v>17.37</c:v>
                </c:pt>
                <c:pt idx="1737">
                  <c:v>17.38</c:v>
                </c:pt>
                <c:pt idx="1738">
                  <c:v>17.39</c:v>
                </c:pt>
                <c:pt idx="1739">
                  <c:v>17.399999999999999</c:v>
                </c:pt>
                <c:pt idx="1740">
                  <c:v>17.41</c:v>
                </c:pt>
                <c:pt idx="1741">
                  <c:v>17.420000000000002</c:v>
                </c:pt>
                <c:pt idx="1742">
                  <c:v>17.43</c:v>
                </c:pt>
                <c:pt idx="1743">
                  <c:v>17.440000000000001</c:v>
                </c:pt>
                <c:pt idx="1744">
                  <c:v>17.45</c:v>
                </c:pt>
                <c:pt idx="1745">
                  <c:v>17.46</c:v>
                </c:pt>
                <c:pt idx="1746">
                  <c:v>17.47</c:v>
                </c:pt>
                <c:pt idx="1747">
                  <c:v>17.48</c:v>
                </c:pt>
                <c:pt idx="1748">
                  <c:v>17.489999999999998</c:v>
                </c:pt>
                <c:pt idx="1749">
                  <c:v>17.5</c:v>
                </c:pt>
                <c:pt idx="1750">
                  <c:v>17.510000000000002</c:v>
                </c:pt>
                <c:pt idx="1751">
                  <c:v>17.52</c:v>
                </c:pt>
                <c:pt idx="1752">
                  <c:v>17.53</c:v>
                </c:pt>
                <c:pt idx="1753">
                  <c:v>17.54</c:v>
                </c:pt>
                <c:pt idx="1754">
                  <c:v>17.55</c:v>
                </c:pt>
                <c:pt idx="1755">
                  <c:v>17.559999999999999</c:v>
                </c:pt>
                <c:pt idx="1756">
                  <c:v>17.57</c:v>
                </c:pt>
                <c:pt idx="1757">
                  <c:v>17.579999999999998</c:v>
                </c:pt>
                <c:pt idx="1758">
                  <c:v>17.59</c:v>
                </c:pt>
                <c:pt idx="1759">
                  <c:v>17.600000000000001</c:v>
                </c:pt>
                <c:pt idx="1760">
                  <c:v>17.61</c:v>
                </c:pt>
                <c:pt idx="1761">
                  <c:v>17.62</c:v>
                </c:pt>
                <c:pt idx="1762">
                  <c:v>17.63</c:v>
                </c:pt>
                <c:pt idx="1763">
                  <c:v>17.64</c:v>
                </c:pt>
                <c:pt idx="1764">
                  <c:v>17.649999999999999</c:v>
                </c:pt>
                <c:pt idx="1765">
                  <c:v>17.66</c:v>
                </c:pt>
                <c:pt idx="1766">
                  <c:v>17.670000000000002</c:v>
                </c:pt>
                <c:pt idx="1767">
                  <c:v>17.68</c:v>
                </c:pt>
                <c:pt idx="1768">
                  <c:v>17.690000000000001</c:v>
                </c:pt>
                <c:pt idx="1769">
                  <c:v>17.7</c:v>
                </c:pt>
                <c:pt idx="1770">
                  <c:v>17.71</c:v>
                </c:pt>
                <c:pt idx="1771">
                  <c:v>17.72</c:v>
                </c:pt>
                <c:pt idx="1772">
                  <c:v>17.73</c:v>
                </c:pt>
                <c:pt idx="1773">
                  <c:v>17.739999999999998</c:v>
                </c:pt>
                <c:pt idx="1774">
                  <c:v>17.75</c:v>
                </c:pt>
                <c:pt idx="1775">
                  <c:v>17.760000000000002</c:v>
                </c:pt>
                <c:pt idx="1776">
                  <c:v>17.77</c:v>
                </c:pt>
                <c:pt idx="1777">
                  <c:v>17.78</c:v>
                </c:pt>
                <c:pt idx="1778">
                  <c:v>17.79</c:v>
                </c:pt>
                <c:pt idx="1779">
                  <c:v>17.8</c:v>
                </c:pt>
                <c:pt idx="1780">
                  <c:v>17.809999999999999</c:v>
                </c:pt>
                <c:pt idx="1781">
                  <c:v>17.82</c:v>
                </c:pt>
                <c:pt idx="1782">
                  <c:v>17.829999999999998</c:v>
                </c:pt>
                <c:pt idx="1783">
                  <c:v>17.84</c:v>
                </c:pt>
                <c:pt idx="1784">
                  <c:v>17.850000000000001</c:v>
                </c:pt>
                <c:pt idx="1785">
                  <c:v>17.86</c:v>
                </c:pt>
                <c:pt idx="1786">
                  <c:v>17.87</c:v>
                </c:pt>
                <c:pt idx="1787">
                  <c:v>17.88</c:v>
                </c:pt>
                <c:pt idx="1788">
                  <c:v>17.89</c:v>
                </c:pt>
                <c:pt idx="1789">
                  <c:v>17.899999999999999</c:v>
                </c:pt>
                <c:pt idx="1790">
                  <c:v>17.91</c:v>
                </c:pt>
                <c:pt idx="1791">
                  <c:v>17.920000000000002</c:v>
                </c:pt>
                <c:pt idx="1792">
                  <c:v>17.93</c:v>
                </c:pt>
                <c:pt idx="1793">
                  <c:v>17.940000000000001</c:v>
                </c:pt>
                <c:pt idx="1794">
                  <c:v>17.95</c:v>
                </c:pt>
                <c:pt idx="1795">
                  <c:v>17.96</c:v>
                </c:pt>
                <c:pt idx="1796">
                  <c:v>17.97</c:v>
                </c:pt>
                <c:pt idx="1797">
                  <c:v>17.98</c:v>
                </c:pt>
                <c:pt idx="1798">
                  <c:v>17.989999999999998</c:v>
                </c:pt>
                <c:pt idx="1799">
                  <c:v>18</c:v>
                </c:pt>
                <c:pt idx="1800">
                  <c:v>18.010000000000002</c:v>
                </c:pt>
                <c:pt idx="1801">
                  <c:v>18.02</c:v>
                </c:pt>
                <c:pt idx="1802">
                  <c:v>18.03</c:v>
                </c:pt>
                <c:pt idx="1803">
                  <c:v>18.04</c:v>
                </c:pt>
                <c:pt idx="1804">
                  <c:v>18.05</c:v>
                </c:pt>
                <c:pt idx="1805">
                  <c:v>18.059999999999999</c:v>
                </c:pt>
                <c:pt idx="1806">
                  <c:v>18.07</c:v>
                </c:pt>
                <c:pt idx="1807">
                  <c:v>18.079999999999998</c:v>
                </c:pt>
                <c:pt idx="1808">
                  <c:v>18.09</c:v>
                </c:pt>
                <c:pt idx="1809">
                  <c:v>18.100000000000001</c:v>
                </c:pt>
                <c:pt idx="1810">
                  <c:v>18.11</c:v>
                </c:pt>
                <c:pt idx="1811">
                  <c:v>18.12</c:v>
                </c:pt>
                <c:pt idx="1812">
                  <c:v>18.13</c:v>
                </c:pt>
                <c:pt idx="1813">
                  <c:v>18.14</c:v>
                </c:pt>
                <c:pt idx="1814">
                  <c:v>18.149999999999999</c:v>
                </c:pt>
                <c:pt idx="1815">
                  <c:v>18.16</c:v>
                </c:pt>
                <c:pt idx="1816">
                  <c:v>18.170000000000002</c:v>
                </c:pt>
                <c:pt idx="1817">
                  <c:v>18.18</c:v>
                </c:pt>
                <c:pt idx="1818">
                  <c:v>18.190000000000001</c:v>
                </c:pt>
                <c:pt idx="1819">
                  <c:v>18.2</c:v>
                </c:pt>
                <c:pt idx="1820">
                  <c:v>18.21</c:v>
                </c:pt>
                <c:pt idx="1821">
                  <c:v>18.22</c:v>
                </c:pt>
                <c:pt idx="1822">
                  <c:v>18.23</c:v>
                </c:pt>
                <c:pt idx="1823">
                  <c:v>18.239999999999998</c:v>
                </c:pt>
                <c:pt idx="1824">
                  <c:v>18.25</c:v>
                </c:pt>
                <c:pt idx="1825">
                  <c:v>18.260000000000002</c:v>
                </c:pt>
                <c:pt idx="1826">
                  <c:v>18.27</c:v>
                </c:pt>
                <c:pt idx="1827">
                  <c:v>18.28</c:v>
                </c:pt>
                <c:pt idx="1828">
                  <c:v>18.29</c:v>
                </c:pt>
                <c:pt idx="1829">
                  <c:v>18.3</c:v>
                </c:pt>
                <c:pt idx="1830">
                  <c:v>18.309999999999999</c:v>
                </c:pt>
                <c:pt idx="1831">
                  <c:v>18.32</c:v>
                </c:pt>
                <c:pt idx="1832">
                  <c:v>18.329999999999998</c:v>
                </c:pt>
                <c:pt idx="1833">
                  <c:v>18.34</c:v>
                </c:pt>
                <c:pt idx="1834">
                  <c:v>18.350000000000001</c:v>
                </c:pt>
                <c:pt idx="1835">
                  <c:v>18.36</c:v>
                </c:pt>
                <c:pt idx="1836">
                  <c:v>18.37</c:v>
                </c:pt>
                <c:pt idx="1837">
                  <c:v>18.38</c:v>
                </c:pt>
                <c:pt idx="1838">
                  <c:v>18.39</c:v>
                </c:pt>
                <c:pt idx="1839">
                  <c:v>18.399999999999999</c:v>
                </c:pt>
                <c:pt idx="1840">
                  <c:v>18.41</c:v>
                </c:pt>
                <c:pt idx="1841">
                  <c:v>18.420000000000002</c:v>
                </c:pt>
                <c:pt idx="1842">
                  <c:v>18.43</c:v>
                </c:pt>
                <c:pt idx="1843">
                  <c:v>18.440000000000001</c:v>
                </c:pt>
                <c:pt idx="1844">
                  <c:v>18.45</c:v>
                </c:pt>
                <c:pt idx="1845">
                  <c:v>18.46</c:v>
                </c:pt>
                <c:pt idx="1846">
                  <c:v>18.47</c:v>
                </c:pt>
                <c:pt idx="1847">
                  <c:v>18.48</c:v>
                </c:pt>
                <c:pt idx="1848">
                  <c:v>18.489999999999998</c:v>
                </c:pt>
                <c:pt idx="1849">
                  <c:v>18.5</c:v>
                </c:pt>
                <c:pt idx="1850">
                  <c:v>18.510000000000002</c:v>
                </c:pt>
                <c:pt idx="1851">
                  <c:v>18.52</c:v>
                </c:pt>
                <c:pt idx="1852">
                  <c:v>18.53</c:v>
                </c:pt>
                <c:pt idx="1853">
                  <c:v>18.54</c:v>
                </c:pt>
                <c:pt idx="1854">
                  <c:v>18.55</c:v>
                </c:pt>
                <c:pt idx="1855">
                  <c:v>18.559999999999999</c:v>
                </c:pt>
                <c:pt idx="1856">
                  <c:v>18.57</c:v>
                </c:pt>
                <c:pt idx="1857">
                  <c:v>18.579999999999998</c:v>
                </c:pt>
                <c:pt idx="1858">
                  <c:v>18.59</c:v>
                </c:pt>
                <c:pt idx="1859">
                  <c:v>18.600000000000001</c:v>
                </c:pt>
                <c:pt idx="1860">
                  <c:v>18.61</c:v>
                </c:pt>
                <c:pt idx="1861">
                  <c:v>18.62</c:v>
                </c:pt>
                <c:pt idx="1862">
                  <c:v>18.63</c:v>
                </c:pt>
                <c:pt idx="1863">
                  <c:v>18.64</c:v>
                </c:pt>
                <c:pt idx="1864">
                  <c:v>18.649999999999999</c:v>
                </c:pt>
                <c:pt idx="1865">
                  <c:v>18.66</c:v>
                </c:pt>
                <c:pt idx="1866">
                  <c:v>18.670000000000002</c:v>
                </c:pt>
                <c:pt idx="1867">
                  <c:v>18.68</c:v>
                </c:pt>
                <c:pt idx="1868">
                  <c:v>18.690000000000001</c:v>
                </c:pt>
                <c:pt idx="1869">
                  <c:v>18.7</c:v>
                </c:pt>
                <c:pt idx="1870">
                  <c:v>18.71</c:v>
                </c:pt>
                <c:pt idx="1871">
                  <c:v>18.72</c:v>
                </c:pt>
                <c:pt idx="1872">
                  <c:v>18.73</c:v>
                </c:pt>
                <c:pt idx="1873">
                  <c:v>18.739999999999998</c:v>
                </c:pt>
                <c:pt idx="1874">
                  <c:v>18.75</c:v>
                </c:pt>
                <c:pt idx="1875">
                  <c:v>18.760000000000002</c:v>
                </c:pt>
                <c:pt idx="1876">
                  <c:v>18.77</c:v>
                </c:pt>
                <c:pt idx="1877">
                  <c:v>18.78</c:v>
                </c:pt>
                <c:pt idx="1878">
                  <c:v>18.79</c:v>
                </c:pt>
                <c:pt idx="1879">
                  <c:v>18.8</c:v>
                </c:pt>
                <c:pt idx="1880">
                  <c:v>18.809999999999999</c:v>
                </c:pt>
                <c:pt idx="1881">
                  <c:v>18.82</c:v>
                </c:pt>
                <c:pt idx="1882">
                  <c:v>18.829999999999998</c:v>
                </c:pt>
                <c:pt idx="1883">
                  <c:v>18.84</c:v>
                </c:pt>
                <c:pt idx="1884">
                  <c:v>18.850000000000001</c:v>
                </c:pt>
                <c:pt idx="1885">
                  <c:v>18.86</c:v>
                </c:pt>
                <c:pt idx="1886">
                  <c:v>18.87</c:v>
                </c:pt>
                <c:pt idx="1887">
                  <c:v>18.88</c:v>
                </c:pt>
                <c:pt idx="1888">
                  <c:v>18.89</c:v>
                </c:pt>
                <c:pt idx="1889">
                  <c:v>18.899999999999999</c:v>
                </c:pt>
                <c:pt idx="1890">
                  <c:v>18.91</c:v>
                </c:pt>
                <c:pt idx="1891">
                  <c:v>18.920000000000002</c:v>
                </c:pt>
                <c:pt idx="1892">
                  <c:v>18.93</c:v>
                </c:pt>
                <c:pt idx="1893">
                  <c:v>18.940000000000001</c:v>
                </c:pt>
                <c:pt idx="1894">
                  <c:v>18.95</c:v>
                </c:pt>
                <c:pt idx="1895">
                  <c:v>18.96</c:v>
                </c:pt>
                <c:pt idx="1896">
                  <c:v>18.97</c:v>
                </c:pt>
                <c:pt idx="1897">
                  <c:v>18.98</c:v>
                </c:pt>
                <c:pt idx="1898">
                  <c:v>18.989999999999998</c:v>
                </c:pt>
                <c:pt idx="1899">
                  <c:v>19</c:v>
                </c:pt>
                <c:pt idx="1900">
                  <c:v>19.010000000000002</c:v>
                </c:pt>
                <c:pt idx="1901">
                  <c:v>19.02</c:v>
                </c:pt>
                <c:pt idx="1902">
                  <c:v>19.03</c:v>
                </c:pt>
                <c:pt idx="1903">
                  <c:v>19.04</c:v>
                </c:pt>
                <c:pt idx="1904">
                  <c:v>19.05</c:v>
                </c:pt>
                <c:pt idx="1905">
                  <c:v>19.059999999999999</c:v>
                </c:pt>
                <c:pt idx="1906">
                  <c:v>19.07</c:v>
                </c:pt>
                <c:pt idx="1907">
                  <c:v>19.079999999999998</c:v>
                </c:pt>
                <c:pt idx="1908">
                  <c:v>19.09</c:v>
                </c:pt>
                <c:pt idx="1909">
                  <c:v>19.100000000000001</c:v>
                </c:pt>
                <c:pt idx="1910">
                  <c:v>19.11</c:v>
                </c:pt>
                <c:pt idx="1911">
                  <c:v>19.12</c:v>
                </c:pt>
                <c:pt idx="1912">
                  <c:v>19.13</c:v>
                </c:pt>
                <c:pt idx="1913">
                  <c:v>19.14</c:v>
                </c:pt>
                <c:pt idx="1914">
                  <c:v>19.149999999999999</c:v>
                </c:pt>
                <c:pt idx="1915">
                  <c:v>19.16</c:v>
                </c:pt>
                <c:pt idx="1916">
                  <c:v>19.170000000000002</c:v>
                </c:pt>
                <c:pt idx="1917">
                  <c:v>19.18</c:v>
                </c:pt>
                <c:pt idx="1918">
                  <c:v>19.190000000000001</c:v>
                </c:pt>
                <c:pt idx="1919">
                  <c:v>19.2</c:v>
                </c:pt>
                <c:pt idx="1920">
                  <c:v>19.21</c:v>
                </c:pt>
                <c:pt idx="1921">
                  <c:v>19.22</c:v>
                </c:pt>
                <c:pt idx="1922">
                  <c:v>19.23</c:v>
                </c:pt>
                <c:pt idx="1923">
                  <c:v>19.239999999999998</c:v>
                </c:pt>
                <c:pt idx="1924">
                  <c:v>19.25</c:v>
                </c:pt>
                <c:pt idx="1925">
                  <c:v>19.260000000000002</c:v>
                </c:pt>
                <c:pt idx="1926">
                  <c:v>19.27</c:v>
                </c:pt>
                <c:pt idx="1927">
                  <c:v>19.28</c:v>
                </c:pt>
                <c:pt idx="1928">
                  <c:v>19.29</c:v>
                </c:pt>
                <c:pt idx="1929">
                  <c:v>19.3</c:v>
                </c:pt>
                <c:pt idx="1930">
                  <c:v>19.309999999999999</c:v>
                </c:pt>
                <c:pt idx="1931">
                  <c:v>19.32</c:v>
                </c:pt>
                <c:pt idx="1932">
                  <c:v>19.329999999999998</c:v>
                </c:pt>
                <c:pt idx="1933">
                  <c:v>19.34</c:v>
                </c:pt>
                <c:pt idx="1934">
                  <c:v>19.350000000000001</c:v>
                </c:pt>
                <c:pt idx="1935">
                  <c:v>19.36</c:v>
                </c:pt>
                <c:pt idx="1936">
                  <c:v>19.37</c:v>
                </c:pt>
                <c:pt idx="1937">
                  <c:v>19.38</c:v>
                </c:pt>
                <c:pt idx="1938">
                  <c:v>19.39</c:v>
                </c:pt>
                <c:pt idx="1939">
                  <c:v>19.399999999999999</c:v>
                </c:pt>
                <c:pt idx="1940">
                  <c:v>19.41</c:v>
                </c:pt>
                <c:pt idx="1941">
                  <c:v>19.420000000000002</c:v>
                </c:pt>
                <c:pt idx="1942">
                  <c:v>19.43</c:v>
                </c:pt>
                <c:pt idx="1943">
                  <c:v>19.440000000000001</c:v>
                </c:pt>
                <c:pt idx="1944">
                  <c:v>19.45</c:v>
                </c:pt>
                <c:pt idx="1945">
                  <c:v>19.46</c:v>
                </c:pt>
                <c:pt idx="1946">
                  <c:v>19.47</c:v>
                </c:pt>
                <c:pt idx="1947">
                  <c:v>19.48</c:v>
                </c:pt>
                <c:pt idx="1948">
                  <c:v>19.489999999999998</c:v>
                </c:pt>
                <c:pt idx="1949">
                  <c:v>19.5</c:v>
                </c:pt>
                <c:pt idx="1950">
                  <c:v>19.510000000000002</c:v>
                </c:pt>
                <c:pt idx="1951">
                  <c:v>19.52</c:v>
                </c:pt>
                <c:pt idx="1952">
                  <c:v>19.53</c:v>
                </c:pt>
                <c:pt idx="1953">
                  <c:v>19.54</c:v>
                </c:pt>
                <c:pt idx="1954">
                  <c:v>19.55</c:v>
                </c:pt>
                <c:pt idx="1955">
                  <c:v>19.559999999999999</c:v>
                </c:pt>
                <c:pt idx="1956">
                  <c:v>19.57</c:v>
                </c:pt>
                <c:pt idx="1957">
                  <c:v>19.579999999999998</c:v>
                </c:pt>
                <c:pt idx="1958">
                  <c:v>19.59</c:v>
                </c:pt>
                <c:pt idx="1959">
                  <c:v>19.600000000000001</c:v>
                </c:pt>
                <c:pt idx="1960">
                  <c:v>19.61</c:v>
                </c:pt>
                <c:pt idx="1961">
                  <c:v>19.62</c:v>
                </c:pt>
                <c:pt idx="1962">
                  <c:v>19.63</c:v>
                </c:pt>
                <c:pt idx="1963">
                  <c:v>19.64</c:v>
                </c:pt>
                <c:pt idx="1964">
                  <c:v>19.649999999999999</c:v>
                </c:pt>
                <c:pt idx="1965">
                  <c:v>19.66</c:v>
                </c:pt>
                <c:pt idx="1966">
                  <c:v>19.670000000000002</c:v>
                </c:pt>
                <c:pt idx="1967">
                  <c:v>19.68</c:v>
                </c:pt>
                <c:pt idx="1968">
                  <c:v>19.690000000000001</c:v>
                </c:pt>
                <c:pt idx="1969">
                  <c:v>19.7</c:v>
                </c:pt>
                <c:pt idx="1970">
                  <c:v>19.71</c:v>
                </c:pt>
                <c:pt idx="1971">
                  <c:v>19.72</c:v>
                </c:pt>
                <c:pt idx="1972">
                  <c:v>19.73</c:v>
                </c:pt>
                <c:pt idx="1973">
                  <c:v>19.739999999999998</c:v>
                </c:pt>
                <c:pt idx="1974">
                  <c:v>19.75</c:v>
                </c:pt>
                <c:pt idx="1975">
                  <c:v>19.760000000000002</c:v>
                </c:pt>
                <c:pt idx="1976">
                  <c:v>19.77</c:v>
                </c:pt>
                <c:pt idx="1977">
                  <c:v>19.78</c:v>
                </c:pt>
                <c:pt idx="1978">
                  <c:v>19.79</c:v>
                </c:pt>
                <c:pt idx="1979">
                  <c:v>19.8</c:v>
                </c:pt>
                <c:pt idx="1980">
                  <c:v>19.809999999999999</c:v>
                </c:pt>
                <c:pt idx="1981">
                  <c:v>19.82</c:v>
                </c:pt>
                <c:pt idx="1982">
                  <c:v>19.829999999999998</c:v>
                </c:pt>
                <c:pt idx="1983">
                  <c:v>19.84</c:v>
                </c:pt>
                <c:pt idx="1984">
                  <c:v>19.850000000000001</c:v>
                </c:pt>
                <c:pt idx="1985">
                  <c:v>19.86</c:v>
                </c:pt>
                <c:pt idx="1986">
                  <c:v>19.87</c:v>
                </c:pt>
                <c:pt idx="1987">
                  <c:v>19.88</c:v>
                </c:pt>
                <c:pt idx="1988">
                  <c:v>19.89</c:v>
                </c:pt>
                <c:pt idx="1989">
                  <c:v>19.899999999999999</c:v>
                </c:pt>
                <c:pt idx="1990">
                  <c:v>19.91</c:v>
                </c:pt>
                <c:pt idx="1991">
                  <c:v>19.920000000000002</c:v>
                </c:pt>
                <c:pt idx="1992">
                  <c:v>19.93</c:v>
                </c:pt>
                <c:pt idx="1993">
                  <c:v>19.940000000000001</c:v>
                </c:pt>
                <c:pt idx="1994">
                  <c:v>19.95</c:v>
                </c:pt>
                <c:pt idx="1995">
                  <c:v>19.96</c:v>
                </c:pt>
                <c:pt idx="1996">
                  <c:v>19.97</c:v>
                </c:pt>
                <c:pt idx="1997">
                  <c:v>19.98</c:v>
                </c:pt>
                <c:pt idx="1998">
                  <c:v>19.989999999999998</c:v>
                </c:pt>
                <c:pt idx="1999">
                  <c:v>20</c:v>
                </c:pt>
              </c:numCache>
            </c:numRef>
          </c:xVal>
          <c:yVal>
            <c:numRef>
              <c:f>Hárok1!$K$21:$K$2020</c:f>
              <c:numCache>
                <c:formatCode>General</c:formatCode>
                <c:ptCount val="2000"/>
                <c:pt idx="0">
                  <c:v>6.4149988757721517E-5</c:v>
                </c:pt>
                <c:pt idx="1">
                  <c:v>3.6288605243356252E-4</c:v>
                </c:pt>
                <c:pt idx="2">
                  <c:v>9.9999000009999778E-4</c:v>
                </c:pt>
                <c:pt idx="3">
                  <c:v>2.0527588180660043E-3</c:v>
                </c:pt>
                <c:pt idx="4">
                  <c:v>3.5859670947213326E-3</c:v>
                </c:pt>
                <c:pt idx="5">
                  <c:v>5.6565342675932899E-3</c:v>
                </c:pt>
                <c:pt idx="6">
                  <c:v>8.3158346726417628E-3</c:v>
                </c:pt>
                <c:pt idx="7">
                  <c:v>1.1611047496844853E-2</c:v>
                </c:pt>
                <c:pt idx="8">
                  <c:v>1.5586027646860356E-2</c:v>
                </c:pt>
                <c:pt idx="9">
                  <c:v>2.0281906256648396E-2</c:v>
                </c:pt>
                <c:pt idx="10">
                  <c:v>2.5737525212285305E-2</c:v>
                </c:pt>
                <c:pt idx="11">
                  <c:v>3.1989763275751738E-2</c:v>
                </c:pt>
                <c:pt idx="12">
                  <c:v>3.907378796850354E-2</c:v>
                </c:pt>
                <c:pt idx="13">
                  <c:v>4.7023254654382535E-2</c:v>
                </c:pt>
                <c:pt idx="14">
                  <c:v>5.5870466897015636E-2</c:v>
                </c:pt>
                <c:pt idx="15">
                  <c:v>6.5646507679382751E-2</c:v>
                </c:pt>
                <c:pt idx="16">
                  <c:v>7.6381348220984149E-2</c:v>
                </c:pt>
                <c:pt idx="17">
                  <c:v>8.810393924981752E-2</c:v>
                </c:pt>
                <c:pt idx="18">
                  <c:v>0.100842288311702</c:v>
                </c:pt>
                <c:pt idx="19">
                  <c:v>0.11462352581161174</c:v>
                </c:pt>
                <c:pt idx="20">
                  <c:v>0.12947396184905258</c:v>
                </c:pt>
                <c:pt idx="21">
                  <c:v>0.14541913544965107</c:v>
                </c:pt>
                <c:pt idx="22">
                  <c:v>0.16248385745488389</c:v>
                </c:pt>
                <c:pt idx="23">
                  <c:v>0.18069224807611459</c:v>
                </c:pt>
                <c:pt idx="24">
                  <c:v>0.20006776992409969</c:v>
                </c:pt>
                <c:pt idx="25">
                  <c:v>0.22063325717451551</c:v>
                </c:pt>
                <c:pt idx="26">
                  <c:v>0.24241094141236785</c:v>
                </c:pt>
                <c:pt idx="27">
                  <c:v>0.26542247460519813</c:v>
                </c:pt>
                <c:pt idx="28">
                  <c:v>0.28968894958086444</c:v>
                </c:pt>
                <c:pt idx="29">
                  <c:v>0.31523091832602101</c:v>
                </c:pt>
                <c:pt idx="30">
                  <c:v>0.34206840837300256</c:v>
                </c:pt>
                <c:pt idx="31">
                  <c:v>0.37022093750323576</c:v>
                </c:pt>
                <c:pt idx="32">
                  <c:v>0.39970752696269574</c:v>
                </c:pt>
                <c:pt idx="33">
                  <c:v>0.43054671335788641</c:v>
                </c:pt>
                <c:pt idx="34">
                  <c:v>0.46275655937827653</c:v>
                </c:pt>
                <c:pt idx="35">
                  <c:v>0.49635466347219859</c:v>
                </c:pt>
                <c:pt idx="36">
                  <c:v>0.5313581685872345</c:v>
                </c:pt>
                <c:pt idx="37">
                  <c:v>0.56778377007259173</c:v>
                </c:pt>
                <c:pt idx="38">
                  <c:v>0.60564772282940915</c:v>
                </c:pt>
                <c:pt idx="39">
                  <c:v>0.64496584778505828</c:v>
                </c:pt>
                <c:pt idx="40">
                  <c:v>0.68575353775900683</c:v>
                </c:pt>
                <c:pt idx="41">
                  <c:v>0.72802576278047637</c:v>
                </c:pt>
                <c:pt idx="42">
                  <c:v>0.77179707491174532</c:v>
                </c:pt>
                <c:pt idx="43">
                  <c:v>0.81708161262544277</c:v>
                </c:pt>
                <c:pt idx="44">
                  <c:v>0.86389310477931247</c:v>
                </c:pt>
                <c:pt idx="45">
                  <c:v>0.91224487422771283</c:v>
                </c:pt>
                <c:pt idx="46">
                  <c:v>0.96214984110537061</c:v>
                </c:pt>
                <c:pt idx="47">
                  <c:v>1.0136205258156474</c:v>
                </c:pt>
                <c:pt idx="48">
                  <c:v>1.0666690517526354</c:v>
                </c:pt>
                <c:pt idx="49">
                  <c:v>1.1213071477838505</c:v>
                </c:pt>
                <c:pt idx="50">
                  <c:v>1.1775461505179667</c:v>
                </c:pt>
                <c:pt idx="51">
                  <c:v>1.2353970063800059</c:v>
                </c:pt>
                <c:pt idx="52">
                  <c:v>1.2948702735145377</c:v>
                </c:pt>
                <c:pt idx="53">
                  <c:v>1.3559761235358279</c:v>
                </c:pt>
                <c:pt idx="54">
                  <c:v>1.4187243431423522</c:v>
                </c:pt>
                <c:pt idx="55">
                  <c:v>1.4831243356117894</c:v>
                </c:pt>
                <c:pt idx="56">
                  <c:v>1.5491851221913695</c:v>
                </c:pt>
                <c:pt idx="57">
                  <c:v>1.616915343397378</c:v>
                </c:pt>
                <c:pt idx="58">
                  <c:v>1.6863232602365925</c:v>
                </c:pt>
                <c:pt idx="59">
                  <c:v>1.757416755361547</c:v>
                </c:pt>
                <c:pt idx="60">
                  <c:v>1.8302033341706561</c:v>
                </c:pt>
                <c:pt idx="61">
                  <c:v>1.9046901258635041</c:v>
                </c:pt>
                <c:pt idx="62">
                  <c:v>1.9808838844608658</c:v>
                </c:pt>
                <c:pt idx="63">
                  <c:v>2.058790989798414</c:v>
                </c:pt>
                <c:pt idx="64">
                  <c:v>2.1384174485024579</c:v>
                </c:pt>
                <c:pt idx="65">
                  <c:v>2.2197688949555041</c:v>
                </c:pt>
                <c:pt idx="66">
                  <c:v>2.3028505922589408</c:v>
                </c:pt>
                <c:pt idx="67">
                  <c:v>2.3876674331996433</c:v>
                </c:pt>
                <c:pt idx="68">
                  <c:v>2.4742239412268821</c:v>
                </c:pt>
                <c:pt idx="69">
                  <c:v>2.562524271445497</c:v>
                </c:pt>
                <c:pt idx="70">
                  <c:v>2.6525722116308947</c:v>
                </c:pt>
                <c:pt idx="71">
                  <c:v>2.7443711832711024</c:v>
                </c:pt>
                <c:pt idx="72">
                  <c:v>2.8379242426407365</c:v>
                </c:pt>
                <c:pt idx="73">
                  <c:v>2.9332340819114373</c:v>
                </c:pt>
                <c:pt idx="74">
                  <c:v>3.0303030303030294</c:v>
                </c:pt>
                <c:pt idx="75">
                  <c:v>3.1291330552793544</c:v>
                </c:pt>
                <c:pt idx="76">
                  <c:v>3.2297257637924806</c:v>
                </c:pt>
                <c:pt idx="77">
                  <c:v>3.3320824035787115</c:v>
                </c:pt>
                <c:pt idx="78">
                  <c:v>3.4362038645095949</c:v>
                </c:pt>
                <c:pt idx="79">
                  <c:v>3.5420906800008694</c:v>
                </c:pt>
                <c:pt idx="80">
                  <c:v>3.6497430284820922</c:v>
                </c:pt>
                <c:pt idx="81">
                  <c:v>3.7591607349294609</c:v>
                </c:pt>
                <c:pt idx="82">
                  <c:v>3.8703432724641411</c:v>
                </c:pt>
                <c:pt idx="83">
                  <c:v>3.983289764018215</c:v>
                </c:pt>
                <c:pt idx="84">
                  <c:v>4.0979989840701778</c:v>
                </c:pt>
                <c:pt idx="85">
                  <c:v>4.2144693604517363</c:v>
                </c:pt>
                <c:pt idx="86">
                  <c:v>4.3326989762274719</c:v>
                </c:pt>
                <c:pt idx="87">
                  <c:v>4.4526855716487628</c:v>
                </c:pt>
                <c:pt idx="88">
                  <c:v>4.5744265461832381</c:v>
                </c:pt>
                <c:pt idx="89">
                  <c:v>4.6979189606208021</c:v>
                </c:pt>
                <c:pt idx="90">
                  <c:v>4.8231595392572002</c:v>
                </c:pt>
                <c:pt idx="91">
                  <c:v>4.9501446721558811</c:v>
                </c:pt>
                <c:pt idx="92">
                  <c:v>5.0788704174888215</c:v>
                </c:pt>
                <c:pt idx="93">
                  <c:v>5.2093325039567979</c:v>
                </c:pt>
                <c:pt idx="94">
                  <c:v>5.3415263332894973</c:v>
                </c:pt>
                <c:pt idx="95">
                  <c:v>5.4754469828256784</c:v>
                </c:pt>
                <c:pt idx="96">
                  <c:v>5.611089208173536</c:v>
                </c:pt>
                <c:pt idx="97">
                  <c:v>5.7484474459512516</c:v>
                </c:pt>
                <c:pt idx="98">
                  <c:v>5.8875158166075758</c:v>
                </c:pt>
                <c:pt idx="99">
                  <c:v>6.0282881273222682</c:v>
                </c:pt>
                <c:pt idx="100">
                  <c:v>6.1707578749859859</c:v>
                </c:pt>
                <c:pt idx="101">
                  <c:v>6.3149182492592084</c:v>
                </c:pt>
                <c:pt idx="102">
                  <c:v>6.460762135709615</c:v>
                </c:pt>
                <c:pt idx="103">
                  <c:v>6.6082821190272769</c:v>
                </c:pt>
                <c:pt idx="104">
                  <c:v>6.7574704863168806</c:v>
                </c:pt>
                <c:pt idx="105">
                  <c:v>6.9083192304661694</c:v>
                </c:pt>
                <c:pt idx="106">
                  <c:v>7.0608200535896097</c:v>
                </c:pt>
                <c:pt idx="107">
                  <c:v>7.2149643705463165</c:v>
                </c:pt>
                <c:pt idx="108">
                  <c:v>7.3707433125310517</c:v>
                </c:pt>
                <c:pt idx="109">
                  <c:v>7.5281477307371611</c:v>
                </c:pt>
                <c:pt idx="110">
                  <c:v>7.6871682000901442</c:v>
                </c:pt>
                <c:pt idx="111">
                  <c:v>7.8477950230504909</c:v>
                </c:pt>
                <c:pt idx="112">
                  <c:v>8.0100182334844003</c:v>
                </c:pt>
                <c:pt idx="113">
                  <c:v>8.1738276006008626</c:v>
                </c:pt>
                <c:pt idx="114">
                  <c:v>8.339212632953517</c:v>
                </c:pt>
                <c:pt idx="115">
                  <c:v>8.5061625825057181</c:v>
                </c:pt>
                <c:pt idx="116">
                  <c:v>8.6746664487570868</c:v>
                </c:pt>
                <c:pt idx="117">
                  <c:v>8.8447129829297833</c:v>
                </c:pt>
                <c:pt idx="118">
                  <c:v>9.0162906922127455</c:v>
                </c:pt>
                <c:pt idx="119">
                  <c:v>9.1893878440620043</c:v>
                </c:pt>
                <c:pt idx="120">
                  <c:v>9.3639924705551945</c:v>
                </c:pt>
                <c:pt idx="121">
                  <c:v>9.5400923727982736</c:v>
                </c:pt>
                <c:pt idx="122">
                  <c:v>9.7176751253825167</c:v>
                </c:pt>
                <c:pt idx="123">
                  <c:v>9.8967280808896767</c:v>
                </c:pt>
                <c:pt idx="124">
                  <c:v>10.077238374443297</c:v>
                </c:pt>
                <c:pt idx="125">
                  <c:v>10.259192928304037</c:v>
                </c:pt>
                <c:pt idx="126">
                  <c:v>10.442578456506856</c:v>
                </c:pt>
                <c:pt idx="127">
                  <c:v>10.627381469537921</c:v>
                </c:pt>
                <c:pt idx="128">
                  <c:v>10.813588279049</c:v>
                </c:pt>
                <c:pt idx="129">
                  <c:v>11.001185002607119</c:v>
                </c:pt>
                <c:pt idx="130">
                  <c:v>11.190157568477273</c:v>
                </c:pt>
                <c:pt idx="131">
                  <c:v>11.380491720435863</c:v>
                </c:pt>
                <c:pt idx="132">
                  <c:v>11.572173022612615</c:v>
                </c:pt>
                <c:pt idx="133">
                  <c:v>11.765186864358709</c:v>
                </c:pt>
                <c:pt idx="134">
                  <c:v>11.959518465138714</c:v>
                </c:pt>
                <c:pt idx="135">
                  <c:v>12.155152879444097</c:v>
                </c:pt>
                <c:pt idx="136">
                  <c:v>12.352075001725973</c:v>
                </c:pt>
                <c:pt idx="137">
                  <c:v>12.5502695713447</c:v>
                </c:pt>
                <c:pt idx="138">
                  <c:v>12.749721177534086</c:v>
                </c:pt>
                <c:pt idx="139">
                  <c:v>12.950414264377747</c:v>
                </c:pt>
                <c:pt idx="140">
                  <c:v>13.152333135795434</c:v>
                </c:pt>
                <c:pt idx="141">
                  <c:v>13.355461960536916</c:v>
                </c:pt>
                <c:pt idx="142">
                  <c:v>13.559784777181093</c:v>
                </c:pt>
                <c:pt idx="143">
                  <c:v>13.765285499138093</c:v>
                </c:pt>
                <c:pt idx="144">
                  <c:v>13.971947919652026</c:v>
                </c:pt>
                <c:pt idx="145">
                  <c:v>14.179755716802109</c:v>
                </c:pt>
                <c:pt idx="146">
                  <c:v>14.388692458499913</c:v>
                </c:pt>
                <c:pt idx="147">
                  <c:v>14.598741607480484</c:v>
                </c:pt>
                <c:pt idx="148">
                  <c:v>14.809886526285098</c:v>
                </c:pt>
                <c:pt idx="149">
                  <c:v>15.022110482233479</c:v>
                </c:pt>
                <c:pt idx="150">
                  <c:v>15.235396652383264</c:v>
                </c:pt>
                <c:pt idx="151">
                  <c:v>15.449728128474561</c:v>
                </c:pt>
                <c:pt idx="152">
                  <c:v>15.665087921857545</c:v>
                </c:pt>
                <c:pt idx="153">
                  <c:v>15.881458968400855</c:v>
                </c:pt>
                <c:pt idx="154">
                  <c:v>16.098824133378876</c:v>
                </c:pt>
                <c:pt idx="155">
                  <c:v>16.317166216335757</c:v>
                </c:pt>
                <c:pt idx="156">
                  <c:v>16.53646795592423</c:v>
                </c:pt>
                <c:pt idx="157">
                  <c:v>16.75671203471725</c:v>
                </c:pt>
                <c:pt idx="158">
                  <c:v>16.97788108399045</c:v>
                </c:pt>
                <c:pt idx="159">
                  <c:v>17.199957688473663</c:v>
                </c:pt>
                <c:pt idx="160">
                  <c:v>17.422924391069536</c:v>
                </c:pt>
                <c:pt idx="161">
                  <c:v>17.646763697537452</c:v>
                </c:pt>
                <c:pt idx="162">
                  <c:v>17.871458081141022</c:v>
                </c:pt>
                <c:pt idx="163">
                  <c:v>18.096989987257391</c:v>
                </c:pt>
                <c:pt idx="164">
                  <c:v>18.323341837946604</c:v>
                </c:pt>
                <c:pt idx="165">
                  <c:v>18.550496036479561</c:v>
                </c:pt>
                <c:pt idx="166">
                  <c:v>18.778434971822758</c:v>
                </c:pt>
                <c:pt idx="167">
                  <c:v>19.007141023078393</c:v>
                </c:pt>
                <c:pt idx="168">
                  <c:v>19.236596563878315</c:v>
                </c:pt>
                <c:pt idx="169">
                  <c:v>19.466783966730269</c:v>
                </c:pt>
                <c:pt idx="170">
                  <c:v>19.697685607315133</c:v>
                </c:pt>
                <c:pt idx="171">
                  <c:v>19.929283868733748</c:v>
                </c:pt>
                <c:pt idx="172">
                  <c:v>20.161561145701938</c:v>
                </c:pt>
                <c:pt idx="173">
                  <c:v>20.394499848692618</c:v>
                </c:pt>
                <c:pt idx="174">
                  <c:v>20.628082408023619</c:v>
                </c:pt>
                <c:pt idx="175">
                  <c:v>20.862291277890115</c:v>
                </c:pt>
                <c:pt idx="176">
                  <c:v>21.097108940340583</c:v>
                </c:pt>
                <c:pt idx="177">
                  <c:v>21.332517909195143</c:v>
                </c:pt>
                <c:pt idx="178">
                  <c:v>21.568500733905324</c:v>
                </c:pt>
                <c:pt idx="179">
                  <c:v>21.805040003354225</c:v>
                </c:pt>
                <c:pt idx="180">
                  <c:v>22.042118349596208</c:v>
                </c:pt>
                <c:pt idx="181">
                  <c:v>22.279718451535253</c:v>
                </c:pt>
                <c:pt idx="182">
                  <c:v>22.517823038541096</c:v>
                </c:pt>
                <c:pt idx="183">
                  <c:v>22.756414894002415</c:v>
                </c:pt>
                <c:pt idx="184">
                  <c:v>22.995476858816392</c:v>
                </c:pt>
                <c:pt idx="185">
                  <c:v>23.23499183481389</c:v>
                </c:pt>
                <c:pt idx="186">
                  <c:v>23.474942788119694</c:v>
                </c:pt>
                <c:pt idx="187">
                  <c:v>23.715312752447183</c:v>
                </c:pt>
                <c:pt idx="188">
                  <c:v>23.956084832327008</c:v>
                </c:pt>
                <c:pt idx="189">
                  <c:v>24.197242206269145</c:v>
                </c:pt>
                <c:pt idx="190">
                  <c:v>24.438768129858055</c:v>
                </c:pt>
                <c:pt idx="191">
                  <c:v>24.680645938780419</c:v>
                </c:pt>
                <c:pt idx="192">
                  <c:v>24.922859051785277</c:v>
                </c:pt>
                <c:pt idx="193">
                  <c:v>25.165390973576105</c:v>
                </c:pt>
                <c:pt idx="194">
                  <c:v>25.408225297634704</c:v>
                </c:pt>
                <c:pt idx="195">
                  <c:v>25.651345708976653</c:v>
                </c:pt>
                <c:pt idx="196">
                  <c:v>25.894735986838207</c:v>
                </c:pt>
                <c:pt idx="197">
                  <c:v>26.138380007294426</c:v>
                </c:pt>
                <c:pt idx="198">
                  <c:v>26.382261745808638</c:v>
                </c:pt>
                <c:pt idx="199">
                  <c:v>26.626365279712985</c:v>
                </c:pt>
                <c:pt idx="200">
                  <c:v>26.870674790620253</c:v>
                </c:pt>
                <c:pt idx="201">
                  <c:v>27.115174566766985</c:v>
                </c:pt>
                <c:pt idx="202">
                  <c:v>27.359849005287817</c:v>
                </c:pt>
                <c:pt idx="203">
                  <c:v>27.604682614421456</c:v>
                </c:pt>
                <c:pt idx="204">
                  <c:v>27.849660015648162</c:v>
                </c:pt>
                <c:pt idx="205">
                  <c:v>28.094765945759178</c:v>
                </c:pt>
                <c:pt idx="206">
                  <c:v>28.33998525885815</c:v>
                </c:pt>
                <c:pt idx="207">
                  <c:v>28.585302928294993</c:v>
                </c:pt>
                <c:pt idx="208">
                  <c:v>28.83070404853234</c:v>
                </c:pt>
                <c:pt idx="209">
                  <c:v>29.076173836945056</c:v>
                </c:pt>
                <c:pt idx="210">
                  <c:v>29.321697635553036</c:v>
                </c:pt>
                <c:pt idx="211">
                  <c:v>29.567260912687949</c:v>
                </c:pt>
                <c:pt idx="212">
                  <c:v>29.812849264593929</c:v>
                </c:pt>
                <c:pt idx="213">
                  <c:v>30.058448416963238</c:v>
                </c:pt>
                <c:pt idx="214">
                  <c:v>30.304044226406809</c:v>
                </c:pt>
                <c:pt idx="215">
                  <c:v>30.549622681860683</c:v>
                </c:pt>
                <c:pt idx="216">
                  <c:v>30.7951699059285</c:v>
                </c:pt>
                <c:pt idx="217">
                  <c:v>31.040672156160959</c:v>
                </c:pt>
                <c:pt idx="218">
                  <c:v>31.286115826272425</c:v>
                </c:pt>
                <c:pt idx="219">
                  <c:v>31.531487447295799</c:v>
                </c:pt>
                <c:pt idx="220">
                  <c:v>31.776773688675785</c:v>
                </c:pt>
                <c:pt idx="221">
                  <c:v>32.02196135930167</c:v>
                </c:pt>
                <c:pt idx="222">
                  <c:v>32.267037408479851</c:v>
                </c:pt>
                <c:pt idx="223">
                  <c:v>32.511988926847295</c:v>
                </c:pt>
                <c:pt idx="224">
                  <c:v>32.756803147226201</c:v>
                </c:pt>
                <c:pt idx="225">
                  <c:v>33.001467445420822</c:v>
                </c:pt>
                <c:pt idx="226">
                  <c:v>33.245969340957338</c:v>
                </c:pt>
                <c:pt idx="227">
                  <c:v>33.490296497767098</c:v>
                </c:pt>
                <c:pt idx="228">
                  <c:v>33.734436724814593</c:v>
                </c:pt>
                <c:pt idx="229">
                  <c:v>33.978377976670451</c:v>
                </c:pt>
                <c:pt idx="230">
                  <c:v>34.222108354030631</c:v>
                </c:pt>
                <c:pt idx="231">
                  <c:v>34.46561610418231</c:v>
                </c:pt>
                <c:pt idx="232">
                  <c:v>34.70888962141764</c:v>
                </c:pt>
                <c:pt idx="233">
                  <c:v>34.951917447395985</c:v>
                </c:pt>
                <c:pt idx="234">
                  <c:v>35.194688271455519</c:v>
                </c:pt>
                <c:pt idx="235">
                  <c:v>35.437190930875168</c:v>
                </c:pt>
                <c:pt idx="236">
                  <c:v>35.679414411087571</c:v>
                </c:pt>
                <c:pt idx="237">
                  <c:v>35.92134784584416</c:v>
                </c:pt>
                <c:pt idx="238">
                  <c:v>36.162980517333089</c:v>
                </c:pt>
                <c:pt idx="239">
                  <c:v>36.40430185625091</c:v>
                </c:pt>
                <c:pt idx="240">
                  <c:v>36.645301441829012</c:v>
                </c:pt>
                <c:pt idx="241">
                  <c:v>36.885969001815525</c:v>
                </c:pt>
                <c:pt idx="242">
                  <c:v>37.126294412413785</c:v>
                </c:pt>
                <c:pt idx="243">
                  <c:v>37.366267698178135</c:v>
                </c:pt>
                <c:pt idx="244">
                  <c:v>37.605879031868071</c:v>
                </c:pt>
                <c:pt idx="245">
                  <c:v>37.845118734261455</c:v>
                </c:pt>
                <c:pt idx="246">
                  <c:v>38.083977273928035</c:v>
                </c:pt>
                <c:pt idx="247">
                  <c:v>38.322445266963719</c:v>
                </c:pt>
                <c:pt idx="248">
                  <c:v>38.560513476687007</c:v>
                </c:pt>
                <c:pt idx="249">
                  <c:v>38.798172813298102</c:v>
                </c:pt>
                <c:pt idx="250">
                  <c:v>39.035414333501791</c:v>
                </c:pt>
                <c:pt idx="251">
                  <c:v>39.272229240095029</c:v>
                </c:pt>
                <c:pt idx="252">
                  <c:v>39.508608881519827</c:v>
                </c:pt>
                <c:pt idx="253">
                  <c:v>39.744544751382968</c:v>
                </c:pt>
                <c:pt idx="254">
                  <c:v>39.980028487942562</c:v>
                </c:pt>
                <c:pt idx="255">
                  <c:v>40.21505187356324</c:v>
                </c:pt>
                <c:pt idx="256">
                  <c:v>40.449606834140134</c:v>
                </c:pt>
                <c:pt idx="257">
                  <c:v>40.683685438493058</c:v>
                </c:pt>
                <c:pt idx="258">
                  <c:v>40.917279897731326</c:v>
                </c:pt>
                <c:pt idx="259">
                  <c:v>41.150382564590458</c:v>
                </c:pt>
                <c:pt idx="260">
                  <c:v>41.382985932741306</c:v>
                </c:pt>
                <c:pt idx="261">
                  <c:v>41.615082636072721</c:v>
                </c:pt>
                <c:pt idx="262">
                  <c:v>41.846665447948418</c:v>
                </c:pt>
                <c:pt idx="263">
                  <c:v>42.077727280438992</c:v>
                </c:pt>
                <c:pt idx="264">
                  <c:v>42.308261183529794</c:v>
                </c:pt>
                <c:pt idx="265">
                  <c:v>42.538260344305691</c:v>
                </c:pt>
                <c:pt idx="266">
                  <c:v>42.767718086113234</c:v>
                </c:pt>
                <c:pt idx="267">
                  <c:v>42.99662786770137</c:v>
                </c:pt>
                <c:pt idx="268">
                  <c:v>43.224983282341157</c:v>
                </c:pt>
                <c:pt idx="269">
                  <c:v>43.452778056925631</c:v>
                </c:pt>
                <c:pt idx="270">
                  <c:v>43.680006051050185</c:v>
                </c:pt>
                <c:pt idx="271">
                  <c:v>43.906661256074621</c:v>
                </c:pt>
                <c:pt idx="272">
                  <c:v>44.132737794167383</c:v>
                </c:pt>
                <c:pt idx="273">
                  <c:v>44.35822991733275</c:v>
                </c:pt>
                <c:pt idx="274">
                  <c:v>44.583132006421906</c:v>
                </c:pt>
                <c:pt idx="275">
                  <c:v>44.807438570128298</c:v>
                </c:pt>
                <c:pt idx="276">
                  <c:v>45.031144243968342</c:v>
                </c:pt>
                <c:pt idx="277">
                  <c:v>45.254243789247745</c:v>
                </c:pt>
                <c:pt idx="278">
                  <c:v>45.476732092014863</c:v>
                </c:pt>
                <c:pt idx="279">
                  <c:v>45.698604162000713</c:v>
                </c:pt>
                <c:pt idx="280">
                  <c:v>45.919855131547479</c:v>
                </c:pt>
                <c:pt idx="281">
                  <c:v>46.140480254525144</c:v>
                </c:pt>
                <c:pt idx="282">
                  <c:v>46.360474905237687</c:v>
                </c:pt>
                <c:pt idx="283">
                  <c:v>46.579834577318969</c:v>
                </c:pt>
                <c:pt idx="284">
                  <c:v>46.798554882619136</c:v>
                </c:pt>
                <c:pt idx="285">
                  <c:v>47.016631550082131</c:v>
                </c:pt>
                <c:pt idx="286">
                  <c:v>47.234060424615002</c:v>
                </c:pt>
                <c:pt idx="287">
                  <c:v>47.45083746594932</c:v>
                </c:pt>
                <c:pt idx="288">
                  <c:v>47.666958747495663</c:v>
                </c:pt>
                <c:pt idx="289">
                  <c:v>47.882420455191415</c:v>
                </c:pt>
                <c:pt idx="290">
                  <c:v>48.097218886342596</c:v>
                </c:pt>
                <c:pt idx="291">
                  <c:v>48.311350448460246</c:v>
                </c:pt>
                <c:pt idx="292">
                  <c:v>48.524811658091892</c:v>
                </c:pt>
                <c:pt idx="293">
                  <c:v>48.737599139648502</c:v>
                </c:pt>
                <c:pt idx="294">
                  <c:v>48.949709624227694</c:v>
                </c:pt>
                <c:pt idx="295">
                  <c:v>49.16113994843348</c:v>
                </c:pt>
                <c:pt idx="296">
                  <c:v>49.371887053192921</c:v>
                </c:pt>
                <c:pt idx="297">
                  <c:v>49.581947982570682</c:v>
                </c:pt>
                <c:pt idx="298">
                  <c:v>49.791319882581284</c:v>
                </c:pt>
                <c:pt idx="299">
                  <c:v>50</c:v>
                </c:pt>
                <c:pt idx="300">
                  <c:v>50.207985681172545</c:v>
                </c:pt>
                <c:pt idx="301">
                  <c:v>50.415274370824328</c:v>
                </c:pt>
                <c:pt idx="302">
                  <c:v>50.621863610869063</c:v>
                </c:pt>
                <c:pt idx="303">
                  <c:v>50.82775103921805</c:v>
                </c:pt>
                <c:pt idx="304">
                  <c:v>51.032934388589531</c:v>
                </c:pt>
                <c:pt idx="305">
                  <c:v>51.237411485319313</c:v>
                </c:pt>
                <c:pt idx="306">
                  <c:v>51.441180248172607</c:v>
                </c:pt>
                <c:pt idx="307">
                  <c:v>51.644238687157497</c:v>
                </c:pt>
                <c:pt idx="308">
                  <c:v>51.84658490234051</c:v>
                </c:pt>
                <c:pt idx="309">
                  <c:v>52.048217082664642</c:v>
                </c:pt>
                <c:pt idx="310">
                  <c:v>52.249133504769873</c:v>
                </c:pt>
                <c:pt idx="311">
                  <c:v>52.449332531816935</c:v>
                </c:pt>
                <c:pt idx="312">
                  <c:v>52.648812612314345</c:v>
                </c:pt>
                <c:pt idx="313">
                  <c:v>52.847572278949109</c:v>
                </c:pt>
                <c:pt idx="314">
                  <c:v>53.045610147421343</c:v>
                </c:pt>
                <c:pt idx="315">
                  <c:v>53.242924915283112</c:v>
                </c:pt>
                <c:pt idx="316">
                  <c:v>53.439515360781876</c:v>
                </c:pt>
                <c:pt idx="317">
                  <c:v>53.635380341708554</c:v>
                </c:pt>
                <c:pt idx="318">
                  <c:v>53.830518794250779</c:v>
                </c:pt>
                <c:pt idx="319">
                  <c:v>54.024929731851245</c:v>
                </c:pt>
                <c:pt idx="320">
                  <c:v>54.218612244071778</c:v>
                </c:pt>
                <c:pt idx="321">
                  <c:v>54.411565495462966</c:v>
                </c:pt>
                <c:pt idx="322">
                  <c:v>54.60378872443976</c:v>
                </c:pt>
                <c:pt idx="323">
                  <c:v>54.795281242163455</c:v>
                </c:pt>
                <c:pt idx="324">
                  <c:v>54.98604243142973</c:v>
                </c:pt>
                <c:pt idx="325">
                  <c:v>55.176071745563526</c:v>
                </c:pt>
                <c:pt idx="326">
                  <c:v>55.365368707320663</c:v>
                </c:pt>
                <c:pt idx="327">
                  <c:v>55.553932907796053</c:v>
                </c:pt>
                <c:pt idx="328">
                  <c:v>55.74176400533964</c:v>
                </c:pt>
                <c:pt idx="329">
                  <c:v>55.928861724478978</c:v>
                </c:pt>
                <c:pt idx="330">
                  <c:v>56.115225854849712</c:v>
                </c:pt>
                <c:pt idx="331">
                  <c:v>56.300856250133414</c:v>
                </c:pt>
                <c:pt idx="332">
                  <c:v>56.485752827003168</c:v>
                </c:pt>
                <c:pt idx="333">
                  <c:v>56.669915564077066</c:v>
                </c:pt>
                <c:pt idx="334">
                  <c:v>56.8533445008797</c:v>
                </c:pt>
                <c:pt idx="335">
                  <c:v>57.036039736811659</c:v>
                </c:pt>
                <c:pt idx="336">
                  <c:v>57.218001430127494</c:v>
                </c:pt>
                <c:pt idx="337">
                  <c:v>57.399229796921595</c:v>
                </c:pt>
                <c:pt idx="338">
                  <c:v>57.579725110123093</c:v>
                </c:pt>
                <c:pt idx="339">
                  <c:v>57.759487698498646</c:v>
                </c:pt>
                <c:pt idx="340">
                  <c:v>57.938517945664465</c:v>
                </c:pt>
                <c:pt idx="341">
                  <c:v>58.11681628910658</c:v>
                </c:pt>
                <c:pt idx="342">
                  <c:v>58.294383219210097</c:v>
                </c:pt>
                <c:pt idx="343">
                  <c:v>58.471219278297404</c:v>
                </c:pt>
                <c:pt idx="344">
                  <c:v>58.647325059675083</c:v>
                </c:pt>
                <c:pt idx="345">
                  <c:v>58.822701206690041</c:v>
                </c:pt>
                <c:pt idx="346">
                  <c:v>58.997348411794455</c:v>
                </c:pt>
                <c:pt idx="347">
                  <c:v>59.171267415620036</c:v>
                </c:pt>
                <c:pt idx="348">
                  <c:v>59.344459006061371</c:v>
                </c:pt>
                <c:pt idx="349">
                  <c:v>59.516924017368332</c:v>
                </c:pt>
                <c:pt idx="350">
                  <c:v>59.688663329247952</c:v>
                </c:pt>
                <c:pt idx="351">
                  <c:v>59.859677865975335</c:v>
                </c:pt>
                <c:pt idx="352">
                  <c:v>60.029968595514006</c:v>
                </c:pt>
                <c:pt idx="353">
                  <c:v>60.19953652864551</c:v>
                </c:pt>
                <c:pt idx="354">
                  <c:v>60.368382718108315</c:v>
                </c:pt>
                <c:pt idx="355">
                  <c:v>60.536508257746249</c:v>
                </c:pt>
                <c:pt idx="356">
                  <c:v>60.703914281666066</c:v>
                </c:pt>
                <c:pt idx="357">
                  <c:v>60.870601963404468</c:v>
                </c:pt>
                <c:pt idx="358">
                  <c:v>61.036572515104616</c:v>
                </c:pt>
                <c:pt idx="359">
                  <c:v>61.201827186701877</c:v>
                </c:pt>
                <c:pt idx="360">
                  <c:v>61.366367265119045</c:v>
                </c:pt>
                <c:pt idx="361">
                  <c:v>61.530194073470824</c:v>
                </c:pt>
                <c:pt idx="362">
                  <c:v>61.693308970277833</c:v>
                </c:pt>
                <c:pt idx="363">
                  <c:v>61.855713348689825</c:v>
                </c:pt>
                <c:pt idx="364">
                  <c:v>62.017408635718269</c:v>
                </c:pt>
                <c:pt idx="365">
                  <c:v>62.17839629147835</c:v>
                </c:pt>
                <c:pt idx="366">
                  <c:v>62.338677808440124</c:v>
                </c:pt>
                <c:pt idx="367">
                  <c:v>62.498254710689046</c:v>
                </c:pt>
                <c:pt idx="368">
                  <c:v>62.657128553195641</c:v>
                </c:pt>
                <c:pt idx="369">
                  <c:v>62.815300921094661</c:v>
                </c:pt>
                <c:pt idx="370">
                  <c:v>62.972773428972928</c:v>
                </c:pt>
                <c:pt idx="371">
                  <c:v>63.129547720166897</c:v>
                </c:pt>
                <c:pt idx="372">
                  <c:v>63.285625466068993</c:v>
                </c:pt>
                <c:pt idx="373">
                  <c:v>63.441008365443103</c:v>
                </c:pt>
                <c:pt idx="374">
                  <c:v>63.595698143749082</c:v>
                </c:pt>
                <c:pt idx="375">
                  <c:v>63.749696552476316</c:v>
                </c:pt>
                <c:pt idx="376">
                  <c:v>63.903005368486276</c:v>
                </c:pt>
                <c:pt idx="377">
                  <c:v>64.055626393363795</c:v>
                </c:pt>
                <c:pt idx="378">
                  <c:v>64.207561452777441</c:v>
                </c:pt>
                <c:pt idx="379">
                  <c:v>64.358812395848418</c:v>
                </c:pt>
                <c:pt idx="380">
                  <c:v>64.509381094528621</c:v>
                </c:pt>
                <c:pt idx="381">
                  <c:v>64.659269442986925</c:v>
                </c:pt>
                <c:pt idx="382">
                  <c:v>64.808479357004529</c:v>
                </c:pt>
                <c:pt idx="383">
                  <c:v>64.957012773378594</c:v>
                </c:pt>
                <c:pt idx="384">
                  <c:v>65.104871649334683</c:v>
                </c:pt>
                <c:pt idx="385">
                  <c:v>65.252057961947443</c:v>
                </c:pt>
                <c:pt idx="386">
                  <c:v>65.398573707569852</c:v>
                </c:pt>
                <c:pt idx="387">
                  <c:v>65.544420901270783</c:v>
                </c:pt>
                <c:pt idx="388">
                  <c:v>65.689601576280864</c:v>
                </c:pt>
                <c:pt idx="389">
                  <c:v>65.834117783446544</c:v>
                </c:pt>
                <c:pt idx="390">
                  <c:v>65.977971590692434</c:v>
                </c:pt>
                <c:pt idx="391">
                  <c:v>66.121165082491515</c:v>
                </c:pt>
                <c:pt idx="392">
                  <c:v>66.263700359343773</c:v>
                </c:pt>
                <c:pt idx="393">
                  <c:v>66.405579537262383</c:v>
                </c:pt>
                <c:pt idx="394">
                  <c:v>66.546804747268041</c:v>
                </c:pt>
                <c:pt idx="395">
                  <c:v>66.68737813489119</c:v>
                </c:pt>
                <c:pt idx="396">
                  <c:v>66.827301859681768</c:v>
                </c:pt>
                <c:pt idx="397">
                  <c:v>66.966578094726898</c:v>
                </c:pt>
                <c:pt idx="398">
                  <c:v>67.105209026176027</c:v>
                </c:pt>
                <c:pt idx="399">
                  <c:v>67.243196852773778</c:v>
                </c:pt>
                <c:pt idx="400">
                  <c:v>67.380543785400178</c:v>
                </c:pt>
                <c:pt idx="401">
                  <c:v>67.517252046618339</c:v>
                </c:pt>
                <c:pt idx="402">
                  <c:v>67.653323870229514</c:v>
                </c:pt>
                <c:pt idx="403">
                  <c:v>67.788761500835335</c:v>
                </c:pt>
                <c:pt idx="404">
                  <c:v>67.923567193407422</c:v>
                </c:pt>
                <c:pt idx="405">
                  <c:v>68.057743212863883</c:v>
                </c:pt>
                <c:pt idx="406">
                  <c:v>68.191291833653125</c:v>
                </c:pt>
                <c:pt idx="407">
                  <c:v>68.324215339344491</c:v>
                </c:pt>
                <c:pt idx="408">
                  <c:v>68.456516022225756</c:v>
                </c:pt>
                <c:pt idx="409">
                  <c:v>68.58819618290768</c:v>
                </c:pt>
                <c:pt idx="410">
                  <c:v>68.719258129935085</c:v>
                </c:pt>
                <c:pt idx="411">
                  <c:v>68.849704179404753</c:v>
                </c:pt>
                <c:pt idx="412">
                  <c:v>68.979536654589936</c:v>
                </c:pt>
                <c:pt idx="413">
                  <c:v>69.108757885571393</c:v>
                </c:pt>
                <c:pt idx="414">
                  <c:v>69.23737020887485</c:v>
                </c:pt>
                <c:pt idx="415">
                  <c:v>69.365375967114929</c:v>
                </c:pt>
                <c:pt idx="416">
                  <c:v>69.492777508645375</c:v>
                </c:pt>
                <c:pt idx="417">
                  <c:v>69.619577187215441</c:v>
                </c:pt>
                <c:pt idx="418">
                  <c:v>69.745777361632733</c:v>
                </c:pt>
                <c:pt idx="419">
                  <c:v>69.871380395431743</c:v>
                </c:pt>
                <c:pt idx="420">
                  <c:v>69.996388656548717</c:v>
                </c:pt>
                <c:pt idx="421">
                  <c:v>70.120804517002512</c:v>
                </c:pt>
                <c:pt idx="422">
                  <c:v>70.244630352581041</c:v>
                </c:pt>
                <c:pt idx="423">
                  <c:v>70.367868542533827</c:v>
                </c:pt>
                <c:pt idx="424">
                  <c:v>70.490521469270192</c:v>
                </c:pt>
                <c:pt idx="425">
                  <c:v>70.612591518063127</c:v>
                </c:pt>
                <c:pt idx="426">
                  <c:v>70.734081076758656</c:v>
                </c:pt>
                <c:pt idx="427">
                  <c:v>70.854992535491021</c:v>
                </c:pt>
                <c:pt idx="428">
                  <c:v>70.975328286402913</c:v>
                </c:pt>
                <c:pt idx="429">
                  <c:v>71.09509072337147</c:v>
                </c:pt>
                <c:pt idx="430">
                  <c:v>71.21428224173944</c:v>
                </c:pt>
                <c:pt idx="431">
                  <c:v>71.332905238051552</c:v>
                </c:pt>
                <c:pt idx="432">
                  <c:v>71.450962109796066</c:v>
                </c:pt>
                <c:pt idx="433">
                  <c:v>71.568455255151576</c:v>
                </c:pt>
                <c:pt idx="434">
                  <c:v>71.685387072738735</c:v>
                </c:pt>
                <c:pt idx="435">
                  <c:v>71.80175996137703</c:v>
                </c:pt>
                <c:pt idx="436">
                  <c:v>71.917576319846262</c:v>
                </c:pt>
                <c:pt idx="437">
                  <c:v>72.032838546653267</c:v>
                </c:pt>
                <c:pt idx="438">
                  <c:v>72.147549039803025</c:v>
                </c:pt>
                <c:pt idx="439">
                  <c:v>72.261710196574725</c:v>
                </c:pt>
                <c:pt idx="440">
                  <c:v>72.37532441330228</c:v>
                </c:pt>
                <c:pt idx="441">
                  <c:v>72.488394085159626</c:v>
                </c:pt>
                <c:pt idx="442">
                  <c:v>72.600921605950447</c:v>
                </c:pt>
                <c:pt idx="443">
                  <c:v>72.712909367902284</c:v>
                </c:pt>
                <c:pt idx="444">
                  <c:v>72.824359761465132</c:v>
                </c:pt>
                <c:pt idx="445">
                  <c:v>72.935275175114356</c:v>
                </c:pt>
                <c:pt idx="446">
                  <c:v>73.045657995157811</c:v>
                </c:pt>
                <c:pt idx="447">
                  <c:v>73.155510605547192</c:v>
                </c:pt>
                <c:pt idx="448">
                  <c:v>73.26483538769358</c:v>
                </c:pt>
                <c:pt idx="449">
                  <c:v>73.373634720287015</c:v>
                </c:pt>
                <c:pt idx="450">
                  <c:v>73.481910979119988</c:v>
                </c:pt>
                <c:pt idx="451">
                  <c:v>73.589666536915217</c:v>
                </c:pt>
                <c:pt idx="452">
                  <c:v>73.696903763156911</c:v>
                </c:pt>
                <c:pt idx="453">
                  <c:v>73.803625023926145</c:v>
                </c:pt>
                <c:pt idx="454">
                  <c:v>73.909832681740014</c:v>
                </c:pt>
                <c:pt idx="455">
                  <c:v>74.015529095394342</c:v>
                </c:pt>
                <c:pt idx="456">
                  <c:v>74.12071661981031</c:v>
                </c:pt>
                <c:pt idx="457">
                  <c:v>74.225397605884424</c:v>
                </c:pt>
                <c:pt idx="458">
                  <c:v>74.329574400342253</c:v>
                </c:pt>
                <c:pt idx="459">
                  <c:v>74.433249345595669</c:v>
                </c:pt>
                <c:pt idx="460">
                  <c:v>74.536424779603308</c:v>
                </c:pt>
                <c:pt idx="461">
                  <c:v>74.63910303573472</c:v>
                </c:pt>
                <c:pt idx="462">
                  <c:v>74.741286442637673</c:v>
                </c:pt>
                <c:pt idx="463">
                  <c:v>74.842977324108858</c:v>
                </c:pt>
                <c:pt idx="464">
                  <c:v>74.944177998967646</c:v>
                </c:pt>
                <c:pt idx="465">
                  <c:v>75.044890780933358</c:v>
                </c:pt>
                <c:pt idx="466">
                  <c:v>75.145117978505311</c:v>
                </c:pt>
                <c:pt idx="467">
                  <c:v>75.244861894846153</c:v>
                </c:pt>
                <c:pt idx="468">
                  <c:v>75.344124827668296</c:v>
                </c:pt>
                <c:pt idx="469">
                  <c:v>75.442909069123047</c:v>
                </c:pt>
                <c:pt idx="470">
                  <c:v>75.541216905692963</c:v>
                </c:pt>
                <c:pt idx="471">
                  <c:v>75.63905061808704</c:v>
                </c:pt>
                <c:pt idx="472">
                  <c:v>75.736412481138586</c:v>
                </c:pt>
                <c:pt idx="473">
                  <c:v>75.833304763705982</c:v>
                </c:pt>
                <c:pt idx="474">
                  <c:v>75.929729728576348</c:v>
                </c:pt>
                <c:pt idx="475">
                  <c:v>76.025689632371623</c:v>
                </c:pt>
                <c:pt idx="476">
                  <c:v>76.121186725457463</c:v>
                </c:pt>
                <c:pt idx="477">
                  <c:v>76.216223251854771</c:v>
                </c:pt>
                <c:pt idx="478">
                  <c:v>76.310801449153715</c:v>
                </c:pt>
                <c:pt idx="479">
                  <c:v>76.404923548430276</c:v>
                </c:pt>
                <c:pt idx="480">
                  <c:v>76.498591774165391</c:v>
                </c:pt>
                <c:pt idx="481">
                  <c:v>76.591808344166324</c:v>
                </c:pt>
                <c:pt idx="482">
                  <c:v>76.684575469490653</c:v>
                </c:pt>
                <c:pt idx="483">
                  <c:v>76.776895354372442</c:v>
                </c:pt>
                <c:pt idx="484">
                  <c:v>76.868770196150805</c:v>
                </c:pt>
                <c:pt idx="485">
                  <c:v>76.960202185200771</c:v>
                </c:pt>
                <c:pt idx="486">
                  <c:v>77.051193504866191</c:v>
                </c:pt>
                <c:pt idx="487">
                  <c:v>77.141746331395197</c:v>
                </c:pt>
                <c:pt idx="488">
                  <c:v>77.231862833877415</c:v>
                </c:pt>
                <c:pt idx="489">
                  <c:v>77.321545174183626</c:v>
                </c:pt>
                <c:pt idx="490">
                  <c:v>77.410795506907149</c:v>
                </c:pt>
                <c:pt idx="491">
                  <c:v>77.499615979307691</c:v>
                </c:pt>
                <c:pt idx="492">
                  <c:v>77.588008731256807</c:v>
                </c:pt>
                <c:pt idx="493">
                  <c:v>77.675975895185658</c:v>
                </c:pt>
                <c:pt idx="494">
                  <c:v>77.763519596034286</c:v>
                </c:pt>
                <c:pt idx="495">
                  <c:v>77.850641951203372</c:v>
                </c:pt>
                <c:pt idx="496">
                  <c:v>77.937345070507149</c:v>
                </c:pt>
                <c:pt idx="497">
                  <c:v>78.023631056128849</c:v>
                </c:pt>
                <c:pt idx="498">
                  <c:v>78.109502002577287</c:v>
                </c:pt>
                <c:pt idx="499">
                  <c:v>78.194959996645764</c:v>
                </c:pt>
                <c:pt idx="500">
                  <c:v>78.280007117372321</c:v>
                </c:pt>
                <c:pt idx="501">
                  <c:v>78.364645436001837</c:v>
                </c:pt>
                <c:pt idx="502">
                  <c:v>78.448877015949734</c:v>
                </c:pt>
                <c:pt idx="503">
                  <c:v>78.532703912767346</c:v>
                </c:pt>
                <c:pt idx="504">
                  <c:v>78.616128174108965</c:v>
                </c:pt>
                <c:pt idx="505">
                  <c:v>78.699151839700235</c:v>
                </c:pt>
                <c:pt idx="506">
                  <c:v>78.781776941308294</c:v>
                </c:pt>
                <c:pt idx="507">
                  <c:v>78.864005502713241</c:v>
                </c:pt>
                <c:pt idx="508">
                  <c:v>78.945839539681415</c:v>
                </c:pt>
                <c:pt idx="509">
                  <c:v>79.027281059939583</c:v>
                </c:pt>
                <c:pt idx="510">
                  <c:v>79.10833206315111</c:v>
                </c:pt>
                <c:pt idx="511">
                  <c:v>79.188994540893106</c:v>
                </c:pt>
                <c:pt idx="512">
                  <c:v>79.269270476635185</c:v>
                </c:pt>
                <c:pt idx="513">
                  <c:v>79.349161845719408</c:v>
                </c:pt>
                <c:pt idx="514">
                  <c:v>79.428670615341687</c:v>
                </c:pt>
                <c:pt idx="515">
                  <c:v>79.507798744534313</c:v>
                </c:pt>
                <c:pt idx="516">
                  <c:v>79.586548184149819</c:v>
                </c:pt>
                <c:pt idx="517">
                  <c:v>79.664920876846168</c:v>
                </c:pt>
                <c:pt idx="518">
                  <c:v>79.742918757072914</c:v>
                </c:pt>
                <c:pt idx="519">
                  <c:v>79.820543751058807</c:v>
                </c:pt>
                <c:pt idx="520">
                  <c:v>79.897797776800374</c:v>
                </c:pt>
                <c:pt idx="521">
                  <c:v>79.974682744051691</c:v>
                </c:pt>
                <c:pt idx="522">
                  <c:v>80.051200554315315</c:v>
                </c:pt>
                <c:pt idx="523">
                  <c:v>80.127353100834156</c:v>
                </c:pt>
                <c:pt idx="524">
                  <c:v>80.203142268584699</c:v>
                </c:pt>
                <c:pt idx="525">
                  <c:v>80.278569934270848</c:v>
                </c:pt>
                <c:pt idx="526">
                  <c:v>80.353637966319212</c:v>
                </c:pt>
                <c:pt idx="527">
                  <c:v>80.428348224875151</c:v>
                </c:pt>
                <c:pt idx="528">
                  <c:v>80.502702561799737</c:v>
                </c:pt>
                <c:pt idx="529">
                  <c:v>80.576702820667961</c:v>
                </c:pt>
                <c:pt idx="530">
                  <c:v>80.650350836767544</c:v>
                </c:pt>
                <c:pt idx="531">
                  <c:v>80.723648437098888</c:v>
                </c:pt>
                <c:pt idx="532">
                  <c:v>80.796597440375791</c:v>
                </c:pt>
                <c:pt idx="533">
                  <c:v>80.869199657027167</c:v>
                </c:pt>
                <c:pt idx="534">
                  <c:v>80.941456889199429</c:v>
                </c:pt>
                <c:pt idx="535">
                  <c:v>81.013370930759905</c:v>
                </c:pt>
                <c:pt idx="536">
                  <c:v>81.08494356730094</c:v>
                </c:pt>
                <c:pt idx="537">
                  <c:v>81.156176576144844</c:v>
                </c:pt>
                <c:pt idx="538">
                  <c:v>81.227071726349592</c:v>
                </c:pt>
                <c:pt idx="539">
                  <c:v>81.297630778715373</c:v>
                </c:pt>
                <c:pt idx="540">
                  <c:v>81.367855485791694</c:v>
                </c:pt>
                <c:pt idx="541">
                  <c:v>81.437747591885497</c:v>
                </c:pt>
                <c:pt idx="542">
                  <c:v>81.507308833069615</c:v>
                </c:pt>
                <c:pt idx="543">
                  <c:v>81.57654093719232</c:v>
                </c:pt>
                <c:pt idx="544">
                  <c:v>81.645445623887198</c:v>
                </c:pt>
                <c:pt idx="545">
                  <c:v>81.714024604583912</c:v>
                </c:pt>
                <c:pt idx="546">
                  <c:v>81.782279582519536</c:v>
                </c:pt>
                <c:pt idx="547">
                  <c:v>81.850212252750438</c:v>
                </c:pt>
                <c:pt idx="548">
                  <c:v>81.917824302164959</c:v>
                </c:pt>
                <c:pt idx="549">
                  <c:v>81.985117409496496</c:v>
                </c:pt>
                <c:pt idx="550">
                  <c:v>82.052093245337289</c:v>
                </c:pt>
                <c:pt idx="551">
                  <c:v>82.118753472152719</c:v>
                </c:pt>
                <c:pt idx="552">
                  <c:v>82.185099744296195</c:v>
                </c:pt>
                <c:pt idx="553">
                  <c:v>82.251133708024568</c:v>
                </c:pt>
                <c:pt idx="554">
                  <c:v>82.316857001514052</c:v>
                </c:pt>
                <c:pt idx="555">
                  <c:v>82.382271254876642</c:v>
                </c:pt>
                <c:pt idx="556">
                  <c:v>82.447378090177196</c:v>
                </c:pt>
                <c:pt idx="557">
                  <c:v>82.512179121450643</c:v>
                </c:pt>
                <c:pt idx="558">
                  <c:v>82.576675954720088</c:v>
                </c:pt>
                <c:pt idx="559">
                  <c:v>82.640870188015114</c:v>
                </c:pt>
                <c:pt idx="560">
                  <c:v>82.704763411390545</c:v>
                </c:pt>
                <c:pt idx="561">
                  <c:v>82.768357206945765</c:v>
                </c:pt>
                <c:pt idx="562">
                  <c:v>82.831653148844296</c:v>
                </c:pt>
                <c:pt idx="563">
                  <c:v>82.894652803334026</c:v>
                </c:pt>
                <c:pt idx="564">
                  <c:v>82.957357728767548</c:v>
                </c:pt>
                <c:pt idx="565">
                  <c:v>83.019769475623107</c:v>
                </c:pt>
                <c:pt idx="566">
                  <c:v>83.081889586525833</c:v>
                </c:pt>
                <c:pt idx="567">
                  <c:v>83.143719596269307</c:v>
                </c:pt>
                <c:pt idx="568">
                  <c:v>83.205261031837694</c:v>
                </c:pt>
                <c:pt idx="569">
                  <c:v>83.266515412427808</c:v>
                </c:pt>
                <c:pt idx="570">
                  <c:v>83.327484249471979</c:v>
                </c:pt>
                <c:pt idx="571">
                  <c:v>83.38816904666092</c:v>
                </c:pt>
                <c:pt idx="572">
                  <c:v>83.448571299967057</c:v>
                </c:pt>
                <c:pt idx="573">
                  <c:v>83.508692497668093</c:v>
                </c:pt>
                <c:pt idx="574">
                  <c:v>83.568534120370956</c:v>
                </c:pt>
                <c:pt idx="575">
                  <c:v>83.628097641035851</c:v>
                </c:pt>
                <c:pt idx="576">
                  <c:v>83.68738452500088</c:v>
                </c:pt>
                <c:pt idx="577">
                  <c:v>83.746396230006667</c:v>
                </c:pt>
                <c:pt idx="578">
                  <c:v>83.805134206221311</c:v>
                </c:pt>
                <c:pt idx="579">
                  <c:v>83.863599896265654</c:v>
                </c:pt>
                <c:pt idx="580">
                  <c:v>83.921794735238791</c:v>
                </c:pt>
                <c:pt idx="581">
                  <c:v>83.979720150743731</c:v>
                </c:pt>
                <c:pt idx="582">
                  <c:v>84.037377562913264</c:v>
                </c:pt>
                <c:pt idx="583">
                  <c:v>84.094768384436236</c:v>
                </c:pt>
                <c:pt idx="584">
                  <c:v>84.151894020583796</c:v>
                </c:pt>
                <c:pt idx="585">
                  <c:v>84.208755869236029</c:v>
                </c:pt>
                <c:pt idx="586">
                  <c:v>84.265355320908625</c:v>
                </c:pt>
                <c:pt idx="587">
                  <c:v>84.321693758779844</c:v>
                </c:pt>
                <c:pt idx="588">
                  <c:v>84.377772558717695</c:v>
                </c:pt>
                <c:pt idx="589">
                  <c:v>84.433593089307109</c:v>
                </c:pt>
                <c:pt idx="590">
                  <c:v>84.489156711877499</c:v>
                </c:pt>
                <c:pt idx="591">
                  <c:v>84.544464780530191</c:v>
                </c:pt>
                <c:pt idx="592">
                  <c:v>84.599518642166444</c:v>
                </c:pt>
                <c:pt idx="593">
                  <c:v>84.654319636515126</c:v>
                </c:pt>
                <c:pt idx="594">
                  <c:v>84.708869096160811</c:v>
                </c:pt>
                <c:pt idx="595">
                  <c:v>84.76316834657203</c:v>
                </c:pt>
                <c:pt idx="596">
                  <c:v>84.817218706129481</c:v>
                </c:pt>
                <c:pt idx="597">
                  <c:v>84.871021486154447</c:v>
                </c:pt>
                <c:pt idx="598">
                  <c:v>84.924577990937408</c:v>
                </c:pt>
                <c:pt idx="599">
                  <c:v>84.977889517766513</c:v>
                </c:pt>
                <c:pt idx="600">
                  <c:v>85.03095735695652</c:v>
                </c:pt>
                <c:pt idx="601">
                  <c:v>85.083782791877454</c:v>
                </c:pt>
                <c:pt idx="602">
                  <c:v>85.136367098983612</c:v>
                </c:pt>
                <c:pt idx="603">
                  <c:v>85.188711547842601</c:v>
                </c:pt>
                <c:pt idx="604">
                  <c:v>85.24081740116435</c:v>
                </c:pt>
                <c:pt idx="605">
                  <c:v>85.292685914830273</c:v>
                </c:pt>
                <c:pt idx="606">
                  <c:v>85.344318337922616</c:v>
                </c:pt>
                <c:pt idx="607">
                  <c:v>85.395715912753573</c:v>
                </c:pt>
                <c:pt idx="608">
                  <c:v>85.446879874894833</c:v>
                </c:pt>
                <c:pt idx="609">
                  <c:v>85.497811453206822</c:v>
                </c:pt>
                <c:pt idx="610">
                  <c:v>85.548511869868264</c:v>
                </c:pt>
                <c:pt idx="611">
                  <c:v>85.598982340405684</c:v>
                </c:pt>
                <c:pt idx="612">
                  <c:v>85.649224073722934</c:v>
                </c:pt>
                <c:pt idx="613">
                  <c:v>85.699238272130742</c:v>
                </c:pt>
                <c:pt idx="614">
                  <c:v>85.749026131376425</c:v>
                </c:pt>
                <c:pt idx="615">
                  <c:v>85.798588840673474</c:v>
                </c:pt>
                <c:pt idx="616">
                  <c:v>85.847927582731216</c:v>
                </c:pt>
                <c:pt idx="617">
                  <c:v>85.89704353378454</c:v>
                </c:pt>
                <c:pt idx="618">
                  <c:v>85.94593786362357</c:v>
                </c:pt>
                <c:pt idx="619">
                  <c:v>85.994611735623494</c:v>
                </c:pt>
                <c:pt idx="620">
                  <c:v>86.043066306774136</c:v>
                </c:pt>
                <c:pt idx="621">
                  <c:v>86.091302727709845</c:v>
                </c:pt>
                <c:pt idx="622">
                  <c:v>86.139322142739104</c:v>
                </c:pt>
                <c:pt idx="623">
                  <c:v>86.187125689874421</c:v>
                </c:pt>
                <c:pt idx="624">
                  <c:v>86.234714500861912</c:v>
                </c:pt>
                <c:pt idx="625">
                  <c:v>86.282089701211092</c:v>
                </c:pt>
                <c:pt idx="626">
                  <c:v>86.329252410224669</c:v>
                </c:pt>
                <c:pt idx="627">
                  <c:v>86.376203741028135</c:v>
                </c:pt>
                <c:pt idx="628">
                  <c:v>86.422944800599495</c:v>
                </c:pt>
                <c:pt idx="629">
                  <c:v>86.469476689798924</c:v>
                </c:pt>
                <c:pt idx="630">
                  <c:v>86.515800503398438</c:v>
                </c:pt>
                <c:pt idx="631">
                  <c:v>86.561917330111498</c:v>
                </c:pt>
                <c:pt idx="632">
                  <c:v>86.607828252622582</c:v>
                </c:pt>
                <c:pt idx="633">
                  <c:v>86.653534347616727</c:v>
                </c:pt>
                <c:pt idx="634">
                  <c:v>86.699036685809105</c:v>
                </c:pt>
                <c:pt idx="635">
                  <c:v>86.744336331974495</c:v>
                </c:pt>
                <c:pt idx="636">
                  <c:v>86.789434344976684</c:v>
                </c:pt>
                <c:pt idx="637">
                  <c:v>86.8343317777979</c:v>
                </c:pt>
                <c:pt idx="638">
                  <c:v>86.879029677568212</c:v>
                </c:pt>
                <c:pt idx="639">
                  <c:v>86.923529085594794</c:v>
                </c:pt>
                <c:pt idx="640">
                  <c:v>86.967831037391193</c:v>
                </c:pt>
                <c:pt idx="641">
                  <c:v>87.01193656270658</c:v>
                </c:pt>
                <c:pt idx="642">
                  <c:v>87.055846685554883</c:v>
                </c:pt>
                <c:pt idx="643">
                  <c:v>87.099562424243913</c:v>
                </c:pt>
                <c:pt idx="644">
                  <c:v>87.143084791404377</c:v>
                </c:pt>
                <c:pt idx="645">
                  <c:v>87.18641479401893</c:v>
                </c:pt>
                <c:pt idx="646">
                  <c:v>87.229553433451059</c:v>
                </c:pt>
                <c:pt idx="647">
                  <c:v>87.272501705473985</c:v>
                </c:pt>
                <c:pt idx="648">
                  <c:v>87.315260600299396</c:v>
                </c:pt>
                <c:pt idx="649">
                  <c:v>87.357831102606298</c:v>
                </c:pt>
                <c:pt idx="650">
                  <c:v>87.400214191569574</c:v>
                </c:pt>
                <c:pt idx="651">
                  <c:v>87.442410840888598</c:v>
                </c:pt>
                <c:pt idx="652">
                  <c:v>87.484422018815877</c:v>
                </c:pt>
                <c:pt idx="653">
                  <c:v>87.526248688185333</c:v>
                </c:pt>
                <c:pt idx="654">
                  <c:v>87.567891806440812</c:v>
                </c:pt>
                <c:pt idx="655">
                  <c:v>87.609352325664318</c:v>
                </c:pt>
                <c:pt idx="656">
                  <c:v>87.65063119260428</c:v>
                </c:pt>
                <c:pt idx="657">
                  <c:v>87.691729348703646</c:v>
                </c:pt>
                <c:pt idx="658">
                  <c:v>87.732647730128008</c:v>
                </c:pt>
                <c:pt idx="659">
                  <c:v>87.773387267793538</c:v>
                </c:pt>
                <c:pt idx="660">
                  <c:v>87.813948887394929</c:v>
                </c:pt>
                <c:pt idx="661">
                  <c:v>87.854333509433147</c:v>
                </c:pt>
                <c:pt idx="662">
                  <c:v>87.894542049243285</c:v>
                </c:pt>
                <c:pt idx="663">
                  <c:v>87.934575417022046</c:v>
                </c:pt>
                <c:pt idx="664">
                  <c:v>87.974434517855414</c:v>
                </c:pt>
                <c:pt idx="665">
                  <c:v>88.014120251746064</c:v>
                </c:pt>
                <c:pt idx="666">
                  <c:v>88.053633513640818</c:v>
                </c:pt>
                <c:pt idx="667">
                  <c:v>88.092975193457832</c:v>
                </c:pt>
                <c:pt idx="668">
                  <c:v>88.132146176113849</c:v>
                </c:pt>
                <c:pt idx="669">
                  <c:v>88.171147341551261</c:v>
                </c:pt>
                <c:pt idx="670">
                  <c:v>88.209979564765206</c:v>
                </c:pt>
                <c:pt idx="671">
                  <c:v>88.248643715830326</c:v>
                </c:pt>
                <c:pt idx="672">
                  <c:v>88.287140659927786</c:v>
                </c:pt>
                <c:pt idx="673">
                  <c:v>88.325471257371788</c:v>
                </c:pt>
                <c:pt idx="674">
                  <c:v>88.36363636363636</c:v>
                </c:pt>
                <c:pt idx="675">
                  <c:v>88.401636829381772</c:v>
                </c:pt>
                <c:pt idx="676">
                  <c:v>88.439473500481043</c:v>
                </c:pt>
                <c:pt idx="677">
                  <c:v>88.477147218046213</c:v>
                </c:pt>
                <c:pt idx="678">
                  <c:v>88.514658818454606</c:v>
                </c:pt>
                <c:pt idx="679">
                  <c:v>88.552009133374895</c:v>
                </c:pt>
                <c:pt idx="680">
                  <c:v>88.589198989793218</c:v>
                </c:pt>
                <c:pt idx="681">
                  <c:v>88.626229210039099</c:v>
                </c:pt>
                <c:pt idx="682">
                  <c:v>88.663100611811146</c:v>
                </c:pt>
                <c:pt idx="683">
                  <c:v>88.699814008202907</c:v>
                </c:pt>
                <c:pt idx="684">
                  <c:v>88.736370207728413</c:v>
                </c:pt>
                <c:pt idx="685">
                  <c:v>88.772770014347728</c:v>
                </c:pt>
                <c:pt idx="686">
                  <c:v>88.809014227492298</c:v>
                </c:pt>
                <c:pt idx="687">
                  <c:v>88.845103642090336</c:v>
                </c:pt>
                <c:pt idx="688">
                  <c:v>88.881039048591958</c:v>
                </c:pt>
                <c:pt idx="689">
                  <c:v>88.916821232994252</c:v>
                </c:pt>
                <c:pt idx="690">
                  <c:v>88.952450976866388</c:v>
                </c:pt>
                <c:pt idx="691">
                  <c:v>88.987929057374274</c:v>
                </c:pt>
                <c:pt idx="692">
                  <c:v>89.023256247305611</c:v>
                </c:pt>
                <c:pt idx="693">
                  <c:v>89.058433315094263</c:v>
                </c:pt>
                <c:pt idx="694">
                  <c:v>89.093461024845055</c:v>
                </c:pt>
                <c:pt idx="695">
                  <c:v>89.128340136358105</c:v>
                </c:pt>
                <c:pt idx="696">
                  <c:v>89.163071405153161</c:v>
                </c:pt>
                <c:pt idx="697">
                  <c:v>89.197655582493837</c:v>
                </c:pt>
                <c:pt idx="698">
                  <c:v>89.232093415411796</c:v>
                </c:pt>
                <c:pt idx="699">
                  <c:v>89.266385646730711</c:v>
                </c:pt>
                <c:pt idx="700">
                  <c:v>89.300533015090181</c:v>
                </c:pt>
                <c:pt idx="701">
                  <c:v>89.334536254969549</c:v>
                </c:pt>
                <c:pt idx="702">
                  <c:v>89.36839609671155</c:v>
                </c:pt>
                <c:pt idx="703">
                  <c:v>89.402113266545953</c:v>
                </c:pt>
                <c:pt idx="704">
                  <c:v>89.435688486612918</c:v>
                </c:pt>
                <c:pt idx="705">
                  <c:v>89.46912247498652</c:v>
                </c:pt>
                <c:pt idx="706">
                  <c:v>89.502415945697862</c:v>
                </c:pt>
                <c:pt idx="707">
                  <c:v>89.535569608758266</c:v>
                </c:pt>
                <c:pt idx="708">
                  <c:v>89.568584170182334</c:v>
                </c:pt>
                <c:pt idx="709">
                  <c:v>89.601460332010788</c:v>
                </c:pt>
                <c:pt idx="710">
                  <c:v>89.634198792333393</c:v>
                </c:pt>
                <c:pt idx="711">
                  <c:v>89.666800245311563</c:v>
                </c:pt>
                <c:pt idx="712">
                  <c:v>89.699265381201002</c:v>
                </c:pt>
                <c:pt idx="713">
                  <c:v>89.731594886374168</c:v>
                </c:pt>
                <c:pt idx="714">
                  <c:v>89.763789443342688</c:v>
                </c:pt>
                <c:pt idx="715">
                  <c:v>89.795849730779537</c:v>
                </c:pt>
                <c:pt idx="716">
                  <c:v>89.827776423541266</c:v>
                </c:pt>
                <c:pt idx="717">
                  <c:v>89.859570192690015</c:v>
                </c:pt>
                <c:pt idx="718">
                  <c:v>89.89123170551548</c:v>
                </c:pt>
                <c:pt idx="719">
                  <c:v>89.922761625556703</c:v>
                </c:pt>
                <c:pt idx="720">
                  <c:v>89.954160612623767</c:v>
                </c:pt>
                <c:pt idx="721">
                  <c:v>89.985429322819471</c:v>
                </c:pt>
                <c:pt idx="722">
                  <c:v>90.016568408560786</c:v>
                </c:pt>
                <c:pt idx="723">
                  <c:v>90.047578518600218</c:v>
                </c:pt>
                <c:pt idx="724">
                  <c:v>90.078460298047176</c:v>
                </c:pt>
                <c:pt idx="725">
                  <c:v>90.109214388389034</c:v>
                </c:pt>
                <c:pt idx="726">
                  <c:v>90.139841427512266</c:v>
                </c:pt>
                <c:pt idx="727">
                  <c:v>90.170342049723374</c:v>
                </c:pt>
                <c:pt idx="728">
                  <c:v>90.200716885769751</c:v>
                </c:pt>
                <c:pt idx="729">
                  <c:v>90.230966562860402</c:v>
                </c:pt>
                <c:pt idx="730">
                  <c:v>90.261091704686564</c:v>
                </c:pt>
                <c:pt idx="731">
                  <c:v>90.291092931442293</c:v>
                </c:pt>
                <c:pt idx="732">
                  <c:v>90.320970859844778</c:v>
                </c:pt>
                <c:pt idx="733">
                  <c:v>90.350726103154742</c:v>
                </c:pt>
                <c:pt idx="734">
                  <c:v>90.380359271196582</c:v>
                </c:pt>
                <c:pt idx="735">
                  <c:v>90.409870970378478</c:v>
                </c:pt>
                <c:pt idx="736">
                  <c:v>90.439261803712427</c:v>
                </c:pt>
                <c:pt idx="737">
                  <c:v>90.468532370834055</c:v>
                </c:pt>
                <c:pt idx="738">
                  <c:v>90.497683268022428</c:v>
                </c:pt>
                <c:pt idx="739">
                  <c:v>90.52671508821976</c:v>
                </c:pt>
                <c:pt idx="740">
                  <c:v>90.555628421050841</c:v>
                </c:pt>
                <c:pt idx="741">
                  <c:v>90.58442385284269</c:v>
                </c:pt>
                <c:pt idx="742">
                  <c:v>90.613101966643768</c:v>
                </c:pt>
                <c:pt idx="743">
                  <c:v>90.641663342243262</c:v>
                </c:pt>
                <c:pt idx="744">
                  <c:v>90.670108556190272</c:v>
                </c:pt>
                <c:pt idx="745">
                  <c:v>90.698438181812804</c:v>
                </c:pt>
                <c:pt idx="746">
                  <c:v>90.726652789236695</c:v>
                </c:pt>
                <c:pt idx="747">
                  <c:v>90.754752945404533</c:v>
                </c:pt>
                <c:pt idx="748">
                  <c:v>90.782739214094292</c:v>
                </c:pt>
                <c:pt idx="749">
                  <c:v>90.810612155937989</c:v>
                </c:pt>
                <c:pt idx="750">
                  <c:v>90.838372328440272</c:v>
                </c:pt>
                <c:pt idx="751">
                  <c:v>90.866020285996726</c:v>
                </c:pt>
                <c:pt idx="752">
                  <c:v>90.893556579912357</c:v>
                </c:pt>
                <c:pt idx="753">
                  <c:v>90.920981758419586</c:v>
                </c:pt>
                <c:pt idx="754">
                  <c:v>90.94829636669661</c:v>
                </c:pt>
                <c:pt idx="755">
                  <c:v>90.975500946885248</c:v>
                </c:pt>
                <c:pt idx="756">
                  <c:v>91.002596038108948</c:v>
                </c:pt>
                <c:pt idx="757">
                  <c:v>91.029582176490564</c:v>
                </c:pt>
                <c:pt idx="758">
                  <c:v>91.056459895170093</c:v>
                </c:pt>
                <c:pt idx="759">
                  <c:v>91.083229724322251</c:v>
                </c:pt>
                <c:pt idx="760">
                  <c:v>91.109892191174097</c:v>
                </c:pt>
                <c:pt idx="761">
                  <c:v>91.13644782002234</c:v>
                </c:pt>
                <c:pt idx="762">
                  <c:v>91.162897132250691</c:v>
                </c:pt>
                <c:pt idx="763">
                  <c:v>91.189240646347145</c:v>
                </c:pt>
                <c:pt idx="764">
                  <c:v>91.215478877921029</c:v>
                </c:pt>
                <c:pt idx="765">
                  <c:v>91.241612339720092</c:v>
                </c:pt>
                <c:pt idx="766">
                  <c:v>91.267641541647379</c:v>
                </c:pt>
                <c:pt idx="767">
                  <c:v>91.293566990778146</c:v>
                </c:pt>
                <c:pt idx="768">
                  <c:v>91.31938919137653</c:v>
                </c:pt>
                <c:pt idx="769">
                  <c:v>91.345108644912216</c:v>
                </c:pt>
                <c:pt idx="770">
                  <c:v>91.37072585007698</c:v>
                </c:pt>
                <c:pt idx="771">
                  <c:v>91.396241302801201</c:v>
                </c:pt>
                <c:pt idx="772">
                  <c:v>91.421655496270091</c:v>
                </c:pt>
                <c:pt idx="773">
                  <c:v>91.446968920940108</c:v>
                </c:pt>
                <c:pt idx="774">
                  <c:v>91.472182064555028</c:v>
                </c:pt>
                <c:pt idx="775">
                  <c:v>91.497295412162046</c:v>
                </c:pt>
                <c:pt idx="776">
                  <c:v>91.522309446127849</c:v>
                </c:pt>
                <c:pt idx="777">
                  <c:v>91.547224646154277</c:v>
                </c:pt>
                <c:pt idx="778">
                  <c:v>91.572041489294421</c:v>
                </c:pt>
                <c:pt idx="779">
                  <c:v>91.59676044996813</c:v>
                </c:pt>
                <c:pt idx="780">
                  <c:v>91.621381999977658</c:v>
                </c:pt>
                <c:pt idx="781">
                  <c:v>91.645906608523262</c:v>
                </c:pt>
                <c:pt idx="782">
                  <c:v>91.670334742218586</c:v>
                </c:pt>
                <c:pt idx="783">
                  <c:v>91.694666865106001</c:v>
                </c:pt>
                <c:pt idx="784">
                  <c:v>91.718903438671873</c:v>
                </c:pt>
                <c:pt idx="785">
                  <c:v>91.743044921861724</c:v>
                </c:pt>
                <c:pt idx="786">
                  <c:v>91.767091771095352</c:v>
                </c:pt>
                <c:pt idx="787">
                  <c:v>91.791044440281738</c:v>
                </c:pt>
                <c:pt idx="788">
                  <c:v>91.814903380834025</c:v>
                </c:pt>
                <c:pt idx="789">
                  <c:v>91.838669041684298</c:v>
                </c:pt>
                <c:pt idx="790">
                  <c:v>91.862341869298277</c:v>
                </c:pt>
                <c:pt idx="791">
                  <c:v>91.885922307690052</c:v>
                </c:pt>
                <c:pt idx="792">
                  <c:v>91.909410798436483</c:v>
                </c:pt>
                <c:pt idx="793">
                  <c:v>91.93280778069186</c:v>
                </c:pt>
                <c:pt idx="794">
                  <c:v>91.95611369120212</c:v>
                </c:pt>
                <c:pt idx="795">
                  <c:v>91.979328964319208</c:v>
                </c:pt>
                <c:pt idx="796">
                  <c:v>92.002454032015308</c:v>
                </c:pt>
                <c:pt idx="797">
                  <c:v>92.02548932389692</c:v>
                </c:pt>
                <c:pt idx="798">
                  <c:v>92.048435267218935</c:v>
                </c:pt>
                <c:pt idx="799">
                  <c:v>92.07129228689864</c:v>
                </c:pt>
                <c:pt idx="800">
                  <c:v>92.094060805529409</c:v>
                </c:pt>
                <c:pt idx="801">
                  <c:v>92.116741243394785</c:v>
                </c:pt>
                <c:pt idx="802">
                  <c:v>92.139334018481932</c:v>
                </c:pt>
                <c:pt idx="803">
                  <c:v>92.161839546495386</c:v>
                </c:pt>
                <c:pt idx="804">
                  <c:v>92.184258240870633</c:v>
                </c:pt>
                <c:pt idx="805">
                  <c:v>92.2065905127874</c:v>
                </c:pt>
                <c:pt idx="806">
                  <c:v>92.228836771183325</c:v>
                </c:pt>
                <c:pt idx="807">
                  <c:v>92.250997422767</c:v>
                </c:pt>
                <c:pt idx="808">
                  <c:v>92.273072872031321</c:v>
                </c:pt>
                <c:pt idx="809">
                  <c:v>92.295063521266584</c:v>
                </c:pt>
                <c:pt idx="810">
                  <c:v>92.31696977057365</c:v>
                </c:pt>
                <c:pt idx="811">
                  <c:v>92.338792017876798</c:v>
                </c:pt>
                <c:pt idx="812">
                  <c:v>92.360530658936725</c:v>
                </c:pt>
                <c:pt idx="813">
                  <c:v>92.382186087363337</c:v>
                </c:pt>
                <c:pt idx="814">
                  <c:v>92.403758694628564</c:v>
                </c:pt>
                <c:pt idx="815">
                  <c:v>92.425248870078917</c:v>
                </c:pt>
                <c:pt idx="816">
                  <c:v>92.446657000948264</c:v>
                </c:pt>
                <c:pt idx="817">
                  <c:v>92.467983472370179</c:v>
                </c:pt>
                <c:pt idx="818">
                  <c:v>92.489228667390492</c:v>
                </c:pt>
                <c:pt idx="819">
                  <c:v>92.510392966979651</c:v>
                </c:pt>
                <c:pt idx="820">
                  <c:v>92.531476750045002</c:v>
                </c:pt>
                <c:pt idx="821">
                  <c:v>92.552480393443048</c:v>
                </c:pt>
                <c:pt idx="822">
                  <c:v>92.573404271991521</c:v>
                </c:pt>
                <c:pt idx="823">
                  <c:v>92.594248758481584</c:v>
                </c:pt>
                <c:pt idx="824">
                  <c:v>92.615014223689684</c:v>
                </c:pt>
                <c:pt idx="825">
                  <c:v>92.635701036389619</c:v>
                </c:pt>
                <c:pt idx="826">
                  <c:v>92.656309563364317</c:v>
                </c:pt>
                <c:pt idx="827">
                  <c:v>92.676840169417645</c:v>
                </c:pt>
                <c:pt idx="828">
                  <c:v>92.697293217386118</c:v>
                </c:pt>
                <c:pt idx="829">
                  <c:v>92.717669068150556</c:v>
                </c:pt>
                <c:pt idx="830">
                  <c:v>92.73796808064759</c:v>
                </c:pt>
                <c:pt idx="831">
                  <c:v>92.758190611881318</c:v>
                </c:pt>
                <c:pt idx="832">
                  <c:v>92.778337016934557</c:v>
                </c:pt>
                <c:pt idx="833">
                  <c:v>92.798407648980302</c:v>
                </c:pt>
                <c:pt idx="834">
                  <c:v>92.818402859292974</c:v>
                </c:pt>
                <c:pt idx="835">
                  <c:v>92.838322997259723</c:v>
                </c:pt>
                <c:pt idx="836">
                  <c:v>92.858168410391485</c:v>
                </c:pt>
                <c:pt idx="837">
                  <c:v>92.877939444334132</c:v>
                </c:pt>
                <c:pt idx="838">
                  <c:v>92.897636442879403</c:v>
                </c:pt>
                <c:pt idx="839">
                  <c:v>92.917259747976033</c:v>
                </c:pt>
                <c:pt idx="840">
                  <c:v>92.936809699740394</c:v>
                </c:pt>
                <c:pt idx="841">
                  <c:v>92.956286636467553</c:v>
                </c:pt>
                <c:pt idx="842">
                  <c:v>92.975690894641858</c:v>
                </c:pt>
                <c:pt idx="843">
                  <c:v>92.995022808947652</c:v>
                </c:pt>
                <c:pt idx="844">
                  <c:v>93.01428271227995</c:v>
                </c:pt>
                <c:pt idx="845">
                  <c:v>93.033470935754963</c:v>
                </c:pt>
                <c:pt idx="846">
                  <c:v>93.052587808720531</c:v>
                </c:pt>
                <c:pt idx="847">
                  <c:v>93.071633658766658</c:v>
                </c:pt>
                <c:pt idx="848">
                  <c:v>93.090608811735791</c:v>
                </c:pt>
                <c:pt idx="849">
                  <c:v>93.109513591733133</c:v>
                </c:pt>
                <c:pt idx="850">
                  <c:v>93.128348321136855</c:v>
                </c:pt>
                <c:pt idx="851">
                  <c:v>93.147113320608369</c:v>
                </c:pt>
                <c:pt idx="852">
                  <c:v>93.165808909102282</c:v>
                </c:pt>
                <c:pt idx="853">
                  <c:v>93.184435403876606</c:v>
                </c:pt>
                <c:pt idx="854">
                  <c:v>93.202993120502555</c:v>
                </c:pt>
                <c:pt idx="855">
                  <c:v>93.221482372874632</c:v>
                </c:pt>
                <c:pt idx="856">
                  <c:v>93.239903473220451</c:v>
                </c:pt>
                <c:pt idx="857">
                  <c:v>93.258256732110468</c:v>
                </c:pt>
                <c:pt idx="858">
                  <c:v>93.276542458467773</c:v>
                </c:pt>
                <c:pt idx="859">
                  <c:v>93.2947609595778</c:v>
                </c:pt>
                <c:pt idx="860">
                  <c:v>93.312912541097887</c:v>
                </c:pt>
                <c:pt idx="861">
                  <c:v>93.33099750706684</c:v>
                </c:pt>
                <c:pt idx="862">
                  <c:v>93.349016159914541</c:v>
                </c:pt>
                <c:pt idx="863">
                  <c:v>93.366968800471199</c:v>
                </c:pt>
                <c:pt idx="864">
                  <c:v>93.384855727976941</c:v>
                </c:pt>
                <c:pt idx="865">
                  <c:v>93.402677240090981</c:v>
                </c:pt>
                <c:pt idx="866">
                  <c:v>93.420433632900995</c:v>
                </c:pt>
                <c:pt idx="867">
                  <c:v>93.438125200932248</c:v>
                </c:pt>
                <c:pt idx="868">
                  <c:v>93.455752237156858</c:v>
                </c:pt>
                <c:pt idx="869">
                  <c:v>93.473315033002748</c:v>
                </c:pt>
                <c:pt idx="870">
                  <c:v>93.490813878362843</c:v>
                </c:pt>
                <c:pt idx="871">
                  <c:v>93.508249061603905</c:v>
                </c:pt>
                <c:pt idx="872">
                  <c:v>93.525620869575675</c:v>
                </c:pt>
                <c:pt idx="873">
                  <c:v>93.54292958761944</c:v>
                </c:pt>
                <c:pt idx="874">
                  <c:v>93.560175499577198</c:v>
                </c:pt>
                <c:pt idx="875">
                  <c:v>93.577358887800159</c:v>
                </c:pt>
                <c:pt idx="876">
                  <c:v>93.594480033157581</c:v>
                </c:pt>
                <c:pt idx="877">
                  <c:v>93.611539215045411</c:v>
                </c:pt>
                <c:pt idx="878">
                  <c:v>93.628536711394872</c:v>
                </c:pt>
                <c:pt idx="879">
                  <c:v>93.64547279868107</c:v>
                </c:pt>
                <c:pt idx="880">
                  <c:v>93.662347751931364</c:v>
                </c:pt>
                <c:pt idx="881">
                  <c:v>93.679161844733983</c:v>
                </c:pt>
                <c:pt idx="882">
                  <c:v>93.695915349246278</c:v>
                </c:pt>
                <c:pt idx="883">
                  <c:v>93.712608536203135</c:v>
                </c:pt>
                <c:pt idx="884">
                  <c:v>93.729241674925262</c:v>
                </c:pt>
                <c:pt idx="885">
                  <c:v>93.745815033327418</c:v>
                </c:pt>
                <c:pt idx="886">
                  <c:v>93.762328877926578</c:v>
                </c:pt>
                <c:pt idx="887">
                  <c:v>93.778783473850112</c:v>
                </c:pt>
                <c:pt idx="888">
                  <c:v>93.795179084843824</c:v>
                </c:pt>
                <c:pt idx="889">
                  <c:v>93.811515973280024</c:v>
                </c:pt>
                <c:pt idx="890">
                  <c:v>93.82779440016553</c:v>
                </c:pt>
                <c:pt idx="891">
                  <c:v>93.844014625149569</c:v>
                </c:pt>
                <c:pt idx="892">
                  <c:v>93.860176906531663</c:v>
                </c:pt>
                <c:pt idx="893">
                  <c:v>93.876281501269517</c:v>
                </c:pt>
                <c:pt idx="894">
                  <c:v>93.892328664986721</c:v>
                </c:pt>
                <c:pt idx="895">
                  <c:v>93.908318651980622</c:v>
                </c:pt>
                <c:pt idx="896">
                  <c:v>93.924251715229886</c:v>
                </c:pt>
                <c:pt idx="897">
                  <c:v>93.940128106402241</c:v>
                </c:pt>
                <c:pt idx="898">
                  <c:v>93.955948075862011</c:v>
                </c:pt>
                <c:pt idx="899">
                  <c:v>93.971711872677744</c:v>
                </c:pt>
                <c:pt idx="900">
                  <c:v>93.987419744629563</c:v>
                </c:pt>
                <c:pt idx="901">
                  <c:v>94.003071938216877</c:v>
                </c:pt>
                <c:pt idx="902">
                  <c:v>94.018668698665593</c:v>
                </c:pt>
                <c:pt idx="903">
                  <c:v>94.034210269935471</c:v>
                </c:pt>
                <c:pt idx="904">
                  <c:v>94.049696894727632</c:v>
                </c:pt>
                <c:pt idx="905">
                  <c:v>94.065128814491615</c:v>
                </c:pt>
                <c:pt idx="906">
                  <c:v>94.080506269432803</c:v>
                </c:pt>
                <c:pt idx="907">
                  <c:v>94.095829498519436</c:v>
                </c:pt>
                <c:pt idx="908">
                  <c:v>94.111098739489933</c:v>
                </c:pt>
                <c:pt idx="909">
                  <c:v>94.126314228859755</c:v>
                </c:pt>
                <c:pt idx="910">
                  <c:v>94.141476201928725</c:v>
                </c:pt>
                <c:pt idx="911">
                  <c:v>94.156584892787833</c:v>
                </c:pt>
                <c:pt idx="912">
                  <c:v>94.171640534326301</c:v>
                </c:pt>
                <c:pt idx="913">
                  <c:v>94.18664335823847</c:v>
                </c:pt>
                <c:pt idx="914">
                  <c:v>94.201593595030744</c:v>
                </c:pt>
                <c:pt idx="915">
                  <c:v>94.216491474028288</c:v>
                </c:pt>
                <c:pt idx="916">
                  <c:v>94.231337223381985</c:v>
                </c:pt>
                <c:pt idx="917">
                  <c:v>94.246131070075123</c:v>
                </c:pt>
                <c:pt idx="918">
                  <c:v>94.260873239930078</c:v>
                </c:pt>
                <c:pt idx="919">
                  <c:v>94.275563957614963</c:v>
                </c:pt>
                <c:pt idx="920">
                  <c:v>94.290203446650423</c:v>
                </c:pt>
                <c:pt idx="921">
                  <c:v>94.30479192941597</c:v>
                </c:pt>
                <c:pt idx="922">
                  <c:v>94.319329627156733</c:v>
                </c:pt>
                <c:pt idx="923">
                  <c:v>94.333816759989915</c:v>
                </c:pt>
                <c:pt idx="924">
                  <c:v>94.348253546911238</c:v>
                </c:pt>
                <c:pt idx="925">
                  <c:v>94.36264020580127</c:v>
                </c:pt>
                <c:pt idx="926">
                  <c:v>94.376976953432063</c:v>
                </c:pt>
                <c:pt idx="927">
                  <c:v>94.391264005473275</c:v>
                </c:pt>
                <c:pt idx="928">
                  <c:v>94.405501576498523</c:v>
                </c:pt>
                <c:pt idx="929">
                  <c:v>94.419689879991765</c:v>
                </c:pt>
                <c:pt idx="930">
                  <c:v>94.433829128353395</c:v>
                </c:pt>
                <c:pt idx="931">
                  <c:v>94.447919532906511</c:v>
                </c:pt>
                <c:pt idx="932">
                  <c:v>94.461961303903038</c:v>
                </c:pt>
                <c:pt idx="933">
                  <c:v>94.475954650529857</c:v>
                </c:pt>
                <c:pt idx="934">
                  <c:v>94.489899780914882</c:v>
                </c:pt>
                <c:pt idx="935">
                  <c:v>94.503796902133132</c:v>
                </c:pt>
                <c:pt idx="936">
                  <c:v>94.517646220212626</c:v>
                </c:pt>
                <c:pt idx="937">
                  <c:v>94.531447940140481</c:v>
                </c:pt>
                <c:pt idx="938">
                  <c:v>94.545202265868795</c:v>
                </c:pt>
                <c:pt idx="939">
                  <c:v>94.558909400320488</c:v>
                </c:pt>
                <c:pt idx="940">
                  <c:v>94.572569545395211</c:v>
                </c:pt>
                <c:pt idx="941">
                  <c:v>94.586182901975178</c:v>
                </c:pt>
                <c:pt idx="942">
                  <c:v>94.599749669930915</c:v>
                </c:pt>
                <c:pt idx="943">
                  <c:v>94.613270048127021</c:v>
                </c:pt>
                <c:pt idx="944">
                  <c:v>94.626744234427889</c:v>
                </c:pt>
                <c:pt idx="945">
                  <c:v>94.640172425703383</c:v>
                </c:pt>
                <c:pt idx="946">
                  <c:v>94.653554817834433</c:v>
                </c:pt>
                <c:pt idx="947">
                  <c:v>94.66689160571876</c:v>
                </c:pt>
                <c:pt idx="948">
                  <c:v>94.680182983276325</c:v>
                </c:pt>
                <c:pt idx="949">
                  <c:v>94.693429143454935</c:v>
                </c:pt>
                <c:pt idx="950">
                  <c:v>94.706630278235735</c:v>
                </c:pt>
                <c:pt idx="951">
                  <c:v>94.71978657863869</c:v>
                </c:pt>
                <c:pt idx="952">
                  <c:v>94.732898234727998</c:v>
                </c:pt>
                <c:pt idx="953">
                  <c:v>94.745965435617507</c:v>
                </c:pt>
                <c:pt idx="954">
                  <c:v>94.7589883694761</c:v>
                </c:pt>
                <c:pt idx="955">
                  <c:v>94.771967223533011</c:v>
                </c:pt>
                <c:pt idx="956">
                  <c:v>94.784902184083165</c:v>
                </c:pt>
                <c:pt idx="957">
                  <c:v>94.797793436492384</c:v>
                </c:pt>
                <c:pt idx="958">
                  <c:v>94.810641165202725</c:v>
                </c:pt>
                <c:pt idx="959">
                  <c:v>94.823445553737614</c:v>
                </c:pt>
                <c:pt idx="960">
                  <c:v>94.836206784707002</c:v>
                </c:pt>
                <c:pt idx="961">
                  <c:v>94.848925039812613</c:v>
                </c:pt>
                <c:pt idx="962">
                  <c:v>94.861600499852955</c:v>
                </c:pt>
                <c:pt idx="963">
                  <c:v>94.874233344728452</c:v>
                </c:pt>
                <c:pt idx="964">
                  <c:v>94.886823753446507</c:v>
                </c:pt>
                <c:pt idx="965">
                  <c:v>94.899371904126454</c:v>
                </c:pt>
                <c:pt idx="966">
                  <c:v>94.911877974004639</c:v>
                </c:pt>
                <c:pt idx="967">
                  <c:v>94.92434213943929</c:v>
                </c:pt>
                <c:pt idx="968">
                  <c:v>94.936764575915518</c:v>
                </c:pt>
                <c:pt idx="969">
                  <c:v>94.949145458050154</c:v>
                </c:pt>
                <c:pt idx="970">
                  <c:v>94.961484959596675</c:v>
                </c:pt>
                <c:pt idx="971">
                  <c:v>94.973783253449994</c:v>
                </c:pt>
                <c:pt idx="972">
                  <c:v>94.986040511651296</c:v>
                </c:pt>
                <c:pt idx="973">
                  <c:v>94.998256905392793</c:v>
                </c:pt>
                <c:pt idx="974">
                  <c:v>95.010432605022501</c:v>
                </c:pt>
                <c:pt idx="975">
                  <c:v>95.022567780048945</c:v>
                </c:pt>
                <c:pt idx="976">
                  <c:v>95.034662599145847</c:v>
                </c:pt>
                <c:pt idx="977">
                  <c:v>95.046717230156816</c:v>
                </c:pt>
                <c:pt idx="978">
                  <c:v>95.058731840099952</c:v>
                </c:pt>
                <c:pt idx="979">
                  <c:v>95.070706595172453</c:v>
                </c:pt>
                <c:pt idx="980">
                  <c:v>95.082641660755186</c:v>
                </c:pt>
                <c:pt idx="981">
                  <c:v>95.09453720141731</c:v>
                </c:pt>
                <c:pt idx="982">
                  <c:v>95.106393380920707</c:v>
                </c:pt>
                <c:pt idx="983">
                  <c:v>95.118210362224517</c:v>
                </c:pt>
                <c:pt idx="984">
                  <c:v>95.129988307489597</c:v>
                </c:pt>
                <c:pt idx="985">
                  <c:v>95.141727378082976</c:v>
                </c:pt>
                <c:pt idx="986">
                  <c:v>95.153427734582252</c:v>
                </c:pt>
                <c:pt idx="987">
                  <c:v>95.165089536779973</c:v>
                </c:pt>
                <c:pt idx="988">
                  <c:v>95.176712943688045</c:v>
                </c:pt>
                <c:pt idx="989">
                  <c:v>95.18829811354199</c:v>
                </c:pt>
                <c:pt idx="990">
                  <c:v>95.199845203805296</c:v>
                </c:pt>
                <c:pt idx="991">
                  <c:v>95.211354371173712</c:v>
                </c:pt>
                <c:pt idx="992">
                  <c:v>95.222825771579465</c:v>
                </c:pt>
                <c:pt idx="993">
                  <c:v>95.23425956019554</c:v>
                </c:pt>
                <c:pt idx="994">
                  <c:v>95.245655891439796</c:v>
                </c:pt>
                <c:pt idx="995">
                  <c:v>95.257014918979237</c:v>
                </c:pt>
                <c:pt idx="996">
                  <c:v>95.268336795734101</c:v>
                </c:pt>
                <c:pt idx="997">
                  <c:v>95.279621673882062</c:v>
                </c:pt>
                <c:pt idx="998">
                  <c:v>95.290869704862189</c:v>
                </c:pt>
                <c:pt idx="999">
                  <c:v>95.302081039379203</c:v>
                </c:pt>
                <c:pt idx="1000">
                  <c:v>95.31325582740736</c:v>
                </c:pt>
                <c:pt idx="1001">
                  <c:v>95.324394218194669</c:v>
                </c:pt>
                <c:pt idx="1002">
                  <c:v>95.33549636026666</c:v>
                </c:pt>
                <c:pt idx="1003">
                  <c:v>95.346562401430546</c:v>
                </c:pt>
                <c:pt idx="1004">
                  <c:v>95.357592488779161</c:v>
                </c:pt>
                <c:pt idx="1005">
                  <c:v>95.368586768694783</c:v>
                </c:pt>
                <c:pt idx="1006">
                  <c:v>95.379545386853138</c:v>
                </c:pt>
                <c:pt idx="1007">
                  <c:v>95.390468488227242</c:v>
                </c:pt>
                <c:pt idx="1008">
                  <c:v>95.401356217091305</c:v>
                </c:pt>
                <c:pt idx="1009">
                  <c:v>95.412208717024484</c:v>
                </c:pt>
                <c:pt idx="1010">
                  <c:v>95.423026130914792</c:v>
                </c:pt>
                <c:pt idx="1011">
                  <c:v>95.433808600962834</c:v>
                </c:pt>
                <c:pt idx="1012">
                  <c:v>95.44455626868556</c:v>
                </c:pt>
                <c:pt idx="1013">
                  <c:v>95.455269274920084</c:v>
                </c:pt>
                <c:pt idx="1014">
                  <c:v>95.465947759827301</c:v>
                </c:pt>
                <c:pt idx="1015">
                  <c:v>95.476591862895688</c:v>
                </c:pt>
                <c:pt idx="1016">
                  <c:v>95.487201722944917</c:v>
                </c:pt>
                <c:pt idx="1017">
                  <c:v>95.497777478129535</c:v>
                </c:pt>
                <c:pt idx="1018">
                  <c:v>95.508319265942603</c:v>
                </c:pt>
                <c:pt idx="1019">
                  <c:v>95.518827223219276</c:v>
                </c:pt>
                <c:pt idx="1020">
                  <c:v>95.529301486140426</c:v>
                </c:pt>
                <c:pt idx="1021">
                  <c:v>95.539742190236169</c:v>
                </c:pt>
                <c:pt idx="1022">
                  <c:v>95.550149470389542</c:v>
                </c:pt>
                <c:pt idx="1023">
                  <c:v>95.560523460839775</c:v>
                </c:pt>
                <c:pt idx="1024">
                  <c:v>95.570864295186098</c:v>
                </c:pt>
                <c:pt idx="1025">
                  <c:v>95.581172106390923</c:v>
                </c:pt>
                <c:pt idx="1026">
                  <c:v>95.591447026783626</c:v>
                </c:pt>
                <c:pt idx="1027">
                  <c:v>95.601689188063659</c:v>
                </c:pt>
                <c:pt idx="1028">
                  <c:v>95.611898721304243</c:v>
                </c:pt>
                <c:pt idx="1029">
                  <c:v>95.622075756955624</c:v>
                </c:pt>
                <c:pt idx="1030">
                  <c:v>95.632220424848441</c:v>
                </c:pt>
                <c:pt idx="1031">
                  <c:v>95.642332854197193</c:v>
                </c:pt>
                <c:pt idx="1032">
                  <c:v>95.652413173603492</c:v>
                </c:pt>
                <c:pt idx="1033">
                  <c:v>95.662461511059419</c:v>
                </c:pt>
                <c:pt idx="1034">
                  <c:v>95.67247799395075</c:v>
                </c:pt>
                <c:pt idx="1035">
                  <c:v>95.682462749060392</c:v>
                </c:pt>
                <c:pt idx="1036">
                  <c:v>95.692415902571469</c:v>
                </c:pt>
                <c:pt idx="1037">
                  <c:v>95.702337580070719</c:v>
                </c:pt>
                <c:pt idx="1038">
                  <c:v>95.712227906551533</c:v>
                </c:pt>
                <c:pt idx="1039">
                  <c:v>95.722087006417368</c:v>
                </c:pt>
                <c:pt idx="1040">
                  <c:v>95.731915003484772</c:v>
                </c:pt>
                <c:pt idx="1041">
                  <c:v>95.741712020986597</c:v>
                </c:pt>
                <c:pt idx="1042">
                  <c:v>95.751478181575152</c:v>
                </c:pt>
                <c:pt idx="1043">
                  <c:v>95.761213607325388</c:v>
                </c:pt>
                <c:pt idx="1044">
                  <c:v>95.770918419737853</c:v>
                </c:pt>
                <c:pt idx="1045">
                  <c:v>95.780592739741905</c:v>
                </c:pt>
                <c:pt idx="1046">
                  <c:v>95.790236687698766</c:v>
                </c:pt>
                <c:pt idx="1047">
                  <c:v>95.799850383404518</c:v>
                </c:pt>
                <c:pt idx="1048">
                  <c:v>95.809433946093279</c:v>
                </c:pt>
                <c:pt idx="1049">
                  <c:v>95.818987494439995</c:v>
                </c:pt>
                <c:pt idx="1050">
                  <c:v>95.828511146563613</c:v>
                </c:pt>
                <c:pt idx="1051">
                  <c:v>95.838005020030025</c:v>
                </c:pt>
                <c:pt idx="1052">
                  <c:v>95.84746923185503</c:v>
                </c:pt>
                <c:pt idx="1053">
                  <c:v>95.856903898507227</c:v>
                </c:pt>
                <c:pt idx="1054">
                  <c:v>95.866309135910967</c:v>
                </c:pt>
                <c:pt idx="1055">
                  <c:v>95.875685059449353</c:v>
                </c:pt>
                <c:pt idx="1056">
                  <c:v>95.885031783966994</c:v>
                </c:pt>
                <c:pt idx="1057">
                  <c:v>95.894349423772979</c:v>
                </c:pt>
                <c:pt idx="1058">
                  <c:v>95.903638092643689</c:v>
                </c:pt>
                <c:pt idx="1059">
                  <c:v>95.912897903825652</c:v>
                </c:pt>
                <c:pt idx="1060">
                  <c:v>95.922128970038386</c:v>
                </c:pt>
                <c:pt idx="1061">
                  <c:v>95.931331403477202</c:v>
                </c:pt>
                <c:pt idx="1062">
                  <c:v>95.94050531581594</c:v>
                </c:pt>
                <c:pt idx="1063">
                  <c:v>95.949650818209832</c:v>
                </c:pt>
                <c:pt idx="1064">
                  <c:v>95.958768021298184</c:v>
                </c:pt>
                <c:pt idx="1065">
                  <c:v>95.967857035207231</c:v>
                </c:pt>
                <c:pt idx="1066">
                  <c:v>95.976917969552687</c:v>
                </c:pt>
                <c:pt idx="1067">
                  <c:v>95.985950933442595</c:v>
                </c:pt>
                <c:pt idx="1068">
                  <c:v>95.99495603548003</c:v>
                </c:pt>
                <c:pt idx="1069">
                  <c:v>96.003933383765684</c:v>
                </c:pt>
                <c:pt idx="1070">
                  <c:v>96.012883085900583</c:v>
                </c:pt>
                <c:pt idx="1071">
                  <c:v>96.021805248988713</c:v>
                </c:pt>
                <c:pt idx="1072">
                  <c:v>96.030699979639678</c:v>
                </c:pt>
                <c:pt idx="1073">
                  <c:v>96.039567383971345</c:v>
                </c:pt>
                <c:pt idx="1074">
                  <c:v>96.048407567612315</c:v>
                </c:pt>
                <c:pt idx="1075">
                  <c:v>96.057220635704695</c:v>
                </c:pt>
                <c:pt idx="1076">
                  <c:v>96.066006692906498</c:v>
                </c:pt>
                <c:pt idx="1077">
                  <c:v>96.074765843394303</c:v>
                </c:pt>
                <c:pt idx="1078">
                  <c:v>96.083498190865726</c:v>
                </c:pt>
                <c:pt idx="1079">
                  <c:v>96.09220383854209</c:v>
                </c:pt>
                <c:pt idx="1080">
                  <c:v>96.100882889170663</c:v>
                </c:pt>
                <c:pt idx="1081">
                  <c:v>96.10953544502749</c:v>
                </c:pt>
                <c:pt idx="1082">
                  <c:v>96.118161607919575</c:v>
                </c:pt>
                <c:pt idx="1083">
                  <c:v>96.126761479187536</c:v>
                </c:pt>
                <c:pt idx="1084">
                  <c:v>96.135335159707978</c:v>
                </c:pt>
                <c:pt idx="1085">
                  <c:v>96.143882749895965</c:v>
                </c:pt>
                <c:pt idx="1086">
                  <c:v>96.15240434970741</c:v>
                </c:pt>
                <c:pt idx="1087">
                  <c:v>96.160900058641559</c:v>
                </c:pt>
                <c:pt idx="1088">
                  <c:v>96.169369975743223</c:v>
                </c:pt>
                <c:pt idx="1089">
                  <c:v>96.177814199605365</c:v>
                </c:pt>
                <c:pt idx="1090">
                  <c:v>96.186232828371345</c:v>
                </c:pt>
                <c:pt idx="1091">
                  <c:v>96.194625959737309</c:v>
                </c:pt>
                <c:pt idx="1092">
                  <c:v>96.202993690954443</c:v>
                </c:pt>
                <c:pt idx="1093">
                  <c:v>96.211336118831483</c:v>
                </c:pt>
                <c:pt idx="1094">
                  <c:v>96.219653339736865</c:v>
                </c:pt>
                <c:pt idx="1095">
                  <c:v>96.227945449601066</c:v>
                </c:pt>
                <c:pt idx="1096">
                  <c:v>96.236212543918938</c:v>
                </c:pt>
                <c:pt idx="1097">
                  <c:v>96.244454717751935</c:v>
                </c:pt>
                <c:pt idx="1098">
                  <c:v>96.252672065730351</c:v>
                </c:pt>
                <c:pt idx="1099">
                  <c:v>96.260864682055683</c:v>
                </c:pt>
                <c:pt idx="1100">
                  <c:v>96.269032660502674</c:v>
                </c:pt>
                <c:pt idx="1101">
                  <c:v>96.277176094421705</c:v>
                </c:pt>
                <c:pt idx="1102">
                  <c:v>96.285295076740951</c:v>
                </c:pt>
                <c:pt idx="1103">
                  <c:v>96.293389699968529</c:v>
                </c:pt>
                <c:pt idx="1104">
                  <c:v>96.301460056194699</c:v>
                </c:pt>
                <c:pt idx="1105">
                  <c:v>96.30950623709407</c:v>
                </c:pt>
                <c:pt idx="1106">
                  <c:v>96.317528333927754</c:v>
                </c:pt>
                <c:pt idx="1107">
                  <c:v>96.325526437545463</c:v>
                </c:pt>
                <c:pt idx="1108">
                  <c:v>96.333500638387633</c:v>
                </c:pt>
                <c:pt idx="1109">
                  <c:v>96.34145102648769</c:v>
                </c:pt>
                <c:pt idx="1110">
                  <c:v>96.349377691473919</c:v>
                </c:pt>
                <c:pt idx="1111">
                  <c:v>96.357280722571787</c:v>
                </c:pt>
                <c:pt idx="1112">
                  <c:v>96.365160208605843</c:v>
                </c:pt>
                <c:pt idx="1113">
                  <c:v>96.373016238001938</c:v>
                </c:pt>
                <c:pt idx="1114">
                  <c:v>96.380848898789168</c:v>
                </c:pt>
                <c:pt idx="1115">
                  <c:v>96.388658278601994</c:v>
                </c:pt>
                <c:pt idx="1116">
                  <c:v>96.396444464682276</c:v>
                </c:pt>
                <c:pt idx="1117">
                  <c:v>96.404207543881228</c:v>
                </c:pt>
                <c:pt idx="1118">
                  <c:v>96.411947602661499</c:v>
                </c:pt>
                <c:pt idx="1119">
                  <c:v>96.419664727099175</c:v>
                </c:pt>
                <c:pt idx="1120">
                  <c:v>96.427359002885694</c:v>
                </c:pt>
                <c:pt idx="1121">
                  <c:v>96.435030515329942</c:v>
                </c:pt>
                <c:pt idx="1122">
                  <c:v>96.442679349360034</c:v>
                </c:pt>
                <c:pt idx="1123">
                  <c:v>96.450305589525527</c:v>
                </c:pt>
                <c:pt idx="1124">
                  <c:v>96.457909319999132</c:v>
                </c:pt>
                <c:pt idx="1125">
                  <c:v>96.465490624578763</c:v>
                </c:pt>
                <c:pt idx="1126">
                  <c:v>96.473049586689427</c:v>
                </c:pt>
                <c:pt idx="1127">
                  <c:v>96.480586289385172</c:v>
                </c:pt>
                <c:pt idx="1128">
                  <c:v>96.488100815350876</c:v>
                </c:pt>
                <c:pt idx="1129">
                  <c:v>96.495593246904306</c:v>
                </c:pt>
                <c:pt idx="1130">
                  <c:v>96.503063665997843</c:v>
                </c:pt>
                <c:pt idx="1131">
                  <c:v>96.510512154220422</c:v>
                </c:pt>
                <c:pt idx="1132">
                  <c:v>96.517938792799413</c:v>
                </c:pt>
                <c:pt idx="1133">
                  <c:v>96.525343662602353</c:v>
                </c:pt>
                <c:pt idx="1134">
                  <c:v>96.532726844138963</c:v>
                </c:pt>
                <c:pt idx="1135">
                  <c:v>96.540088417562757</c:v>
                </c:pt>
                <c:pt idx="1136">
                  <c:v>96.547428462673054</c:v>
                </c:pt>
                <c:pt idx="1137">
                  <c:v>96.554747058916647</c:v>
                </c:pt>
                <c:pt idx="1138">
                  <c:v>96.562044285389661</c:v>
                </c:pt>
                <c:pt idx="1139">
                  <c:v>96.56932022083933</c:v>
                </c:pt>
                <c:pt idx="1140">
                  <c:v>96.576574943665747</c:v>
                </c:pt>
                <c:pt idx="1141">
                  <c:v>96.583808531923637</c:v>
                </c:pt>
                <c:pt idx="1142">
                  <c:v>96.591021063324135</c:v>
                </c:pt>
                <c:pt idx="1143">
                  <c:v>96.598212615236491</c:v>
                </c:pt>
                <c:pt idx="1144">
                  <c:v>96.605383264689848</c:v>
                </c:pt>
                <c:pt idx="1145">
                  <c:v>96.612533088374903</c:v>
                </c:pt>
                <c:pt idx="1146">
                  <c:v>96.619662162645682</c:v>
                </c:pt>
                <c:pt idx="1147">
                  <c:v>96.626770563521205</c:v>
                </c:pt>
                <c:pt idx="1148">
                  <c:v>96.633858366687193</c:v>
                </c:pt>
                <c:pt idx="1149">
                  <c:v>96.640925647497795</c:v>
                </c:pt>
                <c:pt idx="1150">
                  <c:v>96.64797248097716</c:v>
                </c:pt>
                <c:pt idx="1151">
                  <c:v>96.654998941821205</c:v>
                </c:pt>
                <c:pt idx="1152">
                  <c:v>96.662005104399228</c:v>
                </c:pt>
                <c:pt idx="1153">
                  <c:v>96.66899104275555</c:v>
                </c:pt>
                <c:pt idx="1154">
                  <c:v>96.675956830611156</c:v>
                </c:pt>
                <c:pt idx="1155">
                  <c:v>96.682902541365365</c:v>
                </c:pt>
                <c:pt idx="1156">
                  <c:v>96.689828248097356</c:v>
                </c:pt>
                <c:pt idx="1157">
                  <c:v>96.696734023567885</c:v>
                </c:pt>
                <c:pt idx="1158">
                  <c:v>96.703619940220818</c:v>
                </c:pt>
                <c:pt idx="1159">
                  <c:v>96.710486070184743</c:v>
                </c:pt>
                <c:pt idx="1160">
                  <c:v>96.71733248527454</c:v>
                </c:pt>
                <c:pt idx="1161">
                  <c:v>96.724159256992976</c:v>
                </c:pt>
                <c:pt idx="1162">
                  <c:v>96.7309664565323</c:v>
                </c:pt>
                <c:pt idx="1163">
                  <c:v>96.737754154775658</c:v>
                </c:pt>
                <c:pt idx="1164">
                  <c:v>96.744522422298886</c:v>
                </c:pt>
                <c:pt idx="1165">
                  <c:v>96.751271329371775</c:v>
                </c:pt>
                <c:pt idx="1166">
                  <c:v>96.758000945959807</c:v>
                </c:pt>
                <c:pt idx="1167">
                  <c:v>96.764711341725601</c:v>
                </c:pt>
                <c:pt idx="1168">
                  <c:v>96.771402586030362</c:v>
                </c:pt>
                <c:pt idx="1169">
                  <c:v>96.778074747935577</c:v>
                </c:pt>
                <c:pt idx="1170">
                  <c:v>96.784727896204245</c:v>
                </c:pt>
                <c:pt idx="1171">
                  <c:v>96.791362099302589</c:v>
                </c:pt>
                <c:pt idx="1172">
                  <c:v>96.797977425401456</c:v>
                </c:pt>
                <c:pt idx="1173">
                  <c:v>96.804573942377758</c:v>
                </c:pt>
                <c:pt idx="1174">
                  <c:v>96.811151717815974</c:v>
                </c:pt>
                <c:pt idx="1175">
                  <c:v>96.817710819009577</c:v>
                </c:pt>
                <c:pt idx="1176">
                  <c:v>96.824251312962517</c:v>
                </c:pt>
                <c:pt idx="1177">
                  <c:v>96.830773266390651</c:v>
                </c:pt>
                <c:pt idx="1178">
                  <c:v>96.83727674572313</c:v>
                </c:pt>
                <c:pt idx="1179">
                  <c:v>96.843761817103896</c:v>
                </c:pt>
                <c:pt idx="1180">
                  <c:v>96.850228546392998</c:v>
                </c:pt>
                <c:pt idx="1181">
                  <c:v>96.856676999168116</c:v>
                </c:pt>
                <c:pt idx="1182">
                  <c:v>96.863107240725867</c:v>
                </c:pt>
                <c:pt idx="1183">
                  <c:v>96.869519336083243</c:v>
                </c:pt>
                <c:pt idx="1184">
                  <c:v>96.875913349978987</c:v>
                </c:pt>
                <c:pt idx="1185">
                  <c:v>96.882289346874956</c:v>
                </c:pt>
                <c:pt idx="1186">
                  <c:v>96.888647390957487</c:v>
                </c:pt>
                <c:pt idx="1187">
                  <c:v>96.894987546138793</c:v>
                </c:pt>
                <c:pt idx="1188">
                  <c:v>96.901309876058264</c:v>
                </c:pt>
                <c:pt idx="1189">
                  <c:v>96.907614444083862</c:v>
                </c:pt>
                <c:pt idx="1190">
                  <c:v>96.913901313313445</c:v>
                </c:pt>
                <c:pt idx="1191">
                  <c:v>96.920170546576031</c:v>
                </c:pt>
                <c:pt idx="1192">
                  <c:v>96.926422206433273</c:v>
                </c:pt>
                <c:pt idx="1193">
                  <c:v>96.932656355180598</c:v>
                </c:pt>
                <c:pt idx="1194">
                  <c:v>96.938873054848656</c:v>
                </c:pt>
                <c:pt idx="1195">
                  <c:v>96.945072367204546</c:v>
                </c:pt>
                <c:pt idx="1196">
                  <c:v>96.9512543537531</c:v>
                </c:pt>
                <c:pt idx="1197">
                  <c:v>96.957419075738258</c:v>
                </c:pt>
                <c:pt idx="1198">
                  <c:v>96.963566594144254</c:v>
                </c:pt>
                <c:pt idx="1199">
                  <c:v>96.969696969696955</c:v>
                </c:pt>
                <c:pt idx="1200">
                  <c:v>96.975810262865068</c:v>
                </c:pt>
                <c:pt idx="1201">
                  <c:v>96.981906533861419</c:v>
                </c:pt>
                <c:pt idx="1202">
                  <c:v>96.98798584264425</c:v>
                </c:pt>
                <c:pt idx="1203">
                  <c:v>96.994048248918403</c:v>
                </c:pt>
                <c:pt idx="1204">
                  <c:v>97.000093812136626</c:v>
                </c:pt>
                <c:pt idx="1205">
                  <c:v>97.006122591500727</c:v>
                </c:pt>
                <c:pt idx="1206">
                  <c:v>97.012134645962817</c:v>
                </c:pt>
                <c:pt idx="1207">
                  <c:v>97.018130034226573</c:v>
                </c:pt>
                <c:pt idx="1208">
                  <c:v>97.024108814748431</c:v>
                </c:pt>
                <c:pt idx="1209">
                  <c:v>97.030071045738794</c:v>
                </c:pt>
                <c:pt idx="1210">
                  <c:v>97.036016785163184</c:v>
                </c:pt>
                <c:pt idx="1211">
                  <c:v>97.04194609074348</c:v>
                </c:pt>
                <c:pt idx="1212">
                  <c:v>97.047859019959077</c:v>
                </c:pt>
                <c:pt idx="1213">
                  <c:v>97.053755630048116</c:v>
                </c:pt>
                <c:pt idx="1214">
                  <c:v>97.059635978008615</c:v>
                </c:pt>
                <c:pt idx="1215">
                  <c:v>97.065500120599594</c:v>
                </c:pt>
                <c:pt idx="1216">
                  <c:v>97.071348114342328</c:v>
                </c:pt>
                <c:pt idx="1217">
                  <c:v>97.077180015521421</c:v>
                </c:pt>
                <c:pt idx="1218">
                  <c:v>97.082995880186004</c:v>
                </c:pt>
                <c:pt idx="1219">
                  <c:v>97.088795764150831</c:v>
                </c:pt>
                <c:pt idx="1220">
                  <c:v>97.094579722997452</c:v>
                </c:pt>
                <c:pt idx="1221">
                  <c:v>97.100347812075341</c:v>
                </c:pt>
                <c:pt idx="1222">
                  <c:v>97.106100086502991</c:v>
                </c:pt>
                <c:pt idx="1223">
                  <c:v>97.111836601169031</c:v>
                </c:pt>
                <c:pt idx="1224">
                  <c:v>97.117557410733355</c:v>
                </c:pt>
                <c:pt idx="1225">
                  <c:v>97.123262569628196</c:v>
                </c:pt>
                <c:pt idx="1226">
                  <c:v>97.128952132059283</c:v>
                </c:pt>
                <c:pt idx="1227">
                  <c:v>97.134626152006888</c:v>
                </c:pt>
                <c:pt idx="1228">
                  <c:v>97.140284683226881</c:v>
                </c:pt>
                <c:pt idx="1229">
                  <c:v>97.14592777925192</c:v>
                </c:pt>
                <c:pt idx="1230">
                  <c:v>97.151555493392351</c:v>
                </c:pt>
                <c:pt idx="1231">
                  <c:v>97.157167878737482</c:v>
                </c:pt>
                <c:pt idx="1232">
                  <c:v>97.162764988156468</c:v>
                </c:pt>
                <c:pt idx="1233">
                  <c:v>97.168346874299473</c:v>
                </c:pt>
                <c:pt idx="1234">
                  <c:v>97.173913589598683</c:v>
                </c:pt>
                <c:pt idx="1235">
                  <c:v>97.179465186269354</c:v>
                </c:pt>
                <c:pt idx="1236">
                  <c:v>97.185001716310879</c:v>
                </c:pt>
                <c:pt idx="1237">
                  <c:v>97.190523231507754</c:v>
                </c:pt>
                <c:pt idx="1238">
                  <c:v>97.196029783430703</c:v>
                </c:pt>
                <c:pt idx="1239">
                  <c:v>97.201521423437597</c:v>
                </c:pt>
                <c:pt idx="1240">
                  <c:v>97.206998202674569</c:v>
                </c:pt>
                <c:pt idx="1241">
                  <c:v>97.212460172076931</c:v>
                </c:pt>
                <c:pt idx="1242">
                  <c:v>97.217907382370285</c:v>
                </c:pt>
                <c:pt idx="1243">
                  <c:v>97.223339884071436</c:v>
                </c:pt>
                <c:pt idx="1244">
                  <c:v>97.228757727489423</c:v>
                </c:pt>
                <c:pt idx="1245">
                  <c:v>97.234160962726506</c:v>
                </c:pt>
                <c:pt idx="1246">
                  <c:v>97.239549639679169</c:v>
                </c:pt>
                <c:pt idx="1247">
                  <c:v>97.244923808039047</c:v>
                </c:pt>
                <c:pt idx="1248">
                  <c:v>97.25028351729398</c:v>
                </c:pt>
                <c:pt idx="1249">
                  <c:v>97.255628816728901</c:v>
                </c:pt>
                <c:pt idx="1250">
                  <c:v>97.260959755426853</c:v>
                </c:pt>
                <c:pt idx="1251">
                  <c:v>97.26627638226995</c:v>
                </c:pt>
                <c:pt idx="1252">
                  <c:v>97.271578745940275</c:v>
                </c:pt>
                <c:pt idx="1253">
                  <c:v>97.276866894920886</c:v>
                </c:pt>
                <c:pt idx="1254">
                  <c:v>97.282140877496758</c:v>
                </c:pt>
                <c:pt idx="1255">
                  <c:v>97.287400741755647</c:v>
                </c:pt>
                <c:pt idx="1256">
                  <c:v>97.292646535589171</c:v>
                </c:pt>
                <c:pt idx="1257">
                  <c:v>97.297878306693548</c:v>
                </c:pt>
                <c:pt idx="1258">
                  <c:v>97.303096102570677</c:v>
                </c:pt>
                <c:pt idx="1259">
                  <c:v>97.308299970528992</c:v>
                </c:pt>
                <c:pt idx="1260">
                  <c:v>97.313489957684382</c:v>
                </c:pt>
                <c:pt idx="1261">
                  <c:v>97.31866611096109</c:v>
                </c:pt>
                <c:pt idx="1262">
                  <c:v>97.323828477092619</c:v>
                </c:pt>
                <c:pt idx="1263">
                  <c:v>97.328977102622673</c:v>
                </c:pt>
                <c:pt idx="1264">
                  <c:v>97.334112033905981</c:v>
                </c:pt>
                <c:pt idx="1265">
                  <c:v>97.339233317109233</c:v>
                </c:pt>
                <c:pt idx="1266">
                  <c:v>97.344340998211976</c:v>
                </c:pt>
                <c:pt idx="1267">
                  <c:v>97.349435123007453</c:v>
                </c:pt>
                <c:pt idx="1268">
                  <c:v>97.354515737103497</c:v>
                </c:pt>
                <c:pt idx="1269">
                  <c:v>97.359582885923416</c:v>
                </c:pt>
                <c:pt idx="1270">
                  <c:v>97.364636614706839</c:v>
                </c:pt>
                <c:pt idx="1271">
                  <c:v>97.369676968510589</c:v>
                </c:pt>
                <c:pt idx="1272">
                  <c:v>97.374703992209533</c:v>
                </c:pt>
                <c:pt idx="1273">
                  <c:v>97.379717730497447</c:v>
                </c:pt>
                <c:pt idx="1274">
                  <c:v>97.384718227887845</c:v>
                </c:pt>
                <c:pt idx="1275">
                  <c:v>97.389705528714828</c:v>
                </c:pt>
                <c:pt idx="1276">
                  <c:v>97.394679677133951</c:v>
                </c:pt>
                <c:pt idx="1277">
                  <c:v>97.39964071712302</c:v>
                </c:pt>
                <c:pt idx="1278">
                  <c:v>97.404588692482932</c:v>
                </c:pt>
                <c:pt idx="1279">
                  <c:v>97.409523646838508</c:v>
                </c:pt>
                <c:pt idx="1280">
                  <c:v>97.414445623639324</c:v>
                </c:pt>
                <c:pt idx="1281">
                  <c:v>97.419354666160515</c:v>
                </c:pt>
                <c:pt idx="1282">
                  <c:v>97.424250817503577</c:v>
                </c:pt>
                <c:pt idx="1283">
                  <c:v>97.429134120597169</c:v>
                </c:pt>
                <c:pt idx="1284">
                  <c:v>97.434004618198017</c:v>
                </c:pt>
                <c:pt idx="1285">
                  <c:v>97.438862352891533</c:v>
                </c:pt>
                <c:pt idx="1286">
                  <c:v>97.44370736709277</c:v>
                </c:pt>
                <c:pt idx="1287">
                  <c:v>97.448539703047146</c:v>
                </c:pt>
                <c:pt idx="1288">
                  <c:v>97.453359402831239</c:v>
                </c:pt>
                <c:pt idx="1289">
                  <c:v>97.458166508353571</c:v>
                </c:pt>
                <c:pt idx="1290">
                  <c:v>97.462961061355387</c:v>
                </c:pt>
                <c:pt idx="1291">
                  <c:v>97.467743103411436</c:v>
                </c:pt>
                <c:pt idx="1292">
                  <c:v>97.472512675930716</c:v>
                </c:pt>
                <c:pt idx="1293">
                  <c:v>97.477269820157304</c:v>
                </c:pt>
                <c:pt idx="1294">
                  <c:v>97.482014577171057</c:v>
                </c:pt>
                <c:pt idx="1295">
                  <c:v>97.486746987888381</c:v>
                </c:pt>
                <c:pt idx="1296">
                  <c:v>97.491467093063022</c:v>
                </c:pt>
                <c:pt idx="1297">
                  <c:v>97.496174933286767</c:v>
                </c:pt>
                <c:pt idx="1298">
                  <c:v>97.50087054899025</c:v>
                </c:pt>
                <c:pt idx="1299">
                  <c:v>97.505553980443622</c:v>
                </c:pt>
                <c:pt idx="1300">
                  <c:v>97.510225267757363</c:v>
                </c:pt>
                <c:pt idx="1301">
                  <c:v>97.514884450882974</c:v>
                </c:pt>
                <c:pt idx="1302">
                  <c:v>97.519531569613733</c:v>
                </c:pt>
                <c:pt idx="1303">
                  <c:v>97.52416666358539</c:v>
                </c:pt>
                <c:pt idx="1304">
                  <c:v>97.528789772276923</c:v>
                </c:pt>
                <c:pt idx="1305">
                  <c:v>97.533400935011258</c:v>
                </c:pt>
                <c:pt idx="1306">
                  <c:v>97.538000190955941</c:v>
                </c:pt>
                <c:pt idx="1307">
                  <c:v>97.542587579123946</c:v>
                </c:pt>
                <c:pt idx="1308">
                  <c:v>97.547163138374245</c:v>
                </c:pt>
                <c:pt idx="1309">
                  <c:v>97.551726907412657</c:v>
                </c:pt>
                <c:pt idx="1310">
                  <c:v>97.556278924792466</c:v>
                </c:pt>
                <c:pt idx="1311">
                  <c:v>97.560819228915122</c:v>
                </c:pt>
                <c:pt idx="1312">
                  <c:v>97.565347858030961</c:v>
                </c:pt>
                <c:pt idx="1313">
                  <c:v>97.56986485023991</c:v>
                </c:pt>
                <c:pt idx="1314">
                  <c:v>97.574370243492126</c:v>
                </c:pt>
                <c:pt idx="1315">
                  <c:v>97.578864075588712</c:v>
                </c:pt>
                <c:pt idx="1316">
                  <c:v>97.583346384182377</c:v>
                </c:pt>
                <c:pt idx="1317">
                  <c:v>97.587817206778169</c:v>
                </c:pt>
                <c:pt idx="1318">
                  <c:v>97.592276580734051</c:v>
                </c:pt>
                <c:pt idx="1319">
                  <c:v>97.596724543261701</c:v>
                </c:pt>
                <c:pt idx="1320">
                  <c:v>97.601161131427006</c:v>
                </c:pt>
                <c:pt idx="1321">
                  <c:v>97.605586382150918</c:v>
                </c:pt>
                <c:pt idx="1322">
                  <c:v>97.61000033220995</c:v>
                </c:pt>
                <c:pt idx="1323">
                  <c:v>97.614403018236942</c:v>
                </c:pt>
                <c:pt idx="1324">
                  <c:v>97.618794476721675</c:v>
                </c:pt>
                <c:pt idx="1325">
                  <c:v>97.623174744011465</c:v>
                </c:pt>
                <c:pt idx="1326">
                  <c:v>97.627543856311931</c:v>
                </c:pt>
                <c:pt idx="1327">
                  <c:v>97.631901849687537</c:v>
                </c:pt>
                <c:pt idx="1328">
                  <c:v>97.636248760062259</c:v>
                </c:pt>
                <c:pt idx="1329">
                  <c:v>97.640584623220235</c:v>
                </c:pt>
                <c:pt idx="1330">
                  <c:v>97.644909474806397</c:v>
                </c:pt>
                <c:pt idx="1331">
                  <c:v>97.649223350327063</c:v>
                </c:pt>
                <c:pt idx="1332">
                  <c:v>97.653526285150647</c:v>
                </c:pt>
                <c:pt idx="1333">
                  <c:v>97.657818314508191</c:v>
                </c:pt>
                <c:pt idx="1334">
                  <c:v>97.662099473493996</c:v>
                </c:pt>
                <c:pt idx="1335">
                  <c:v>97.666369797066352</c:v>
                </c:pt>
                <c:pt idx="1336">
                  <c:v>97.670629320047979</c:v>
                </c:pt>
                <c:pt idx="1337">
                  <c:v>97.674878077126777</c:v>
                </c:pt>
                <c:pt idx="1338">
                  <c:v>97.679116102856369</c:v>
                </c:pt>
                <c:pt idx="1339">
                  <c:v>97.683343431656681</c:v>
                </c:pt>
                <c:pt idx="1340">
                  <c:v>97.687560097814654</c:v>
                </c:pt>
                <c:pt idx="1341">
                  <c:v>97.691766135484698</c:v>
                </c:pt>
                <c:pt idx="1342">
                  <c:v>97.695961578689406</c:v>
                </c:pt>
                <c:pt idx="1343">
                  <c:v>97.700146461320088</c:v>
                </c:pt>
                <c:pt idx="1344">
                  <c:v>97.704320817137329</c:v>
                </c:pt>
                <c:pt idx="1345">
                  <c:v>97.708484679771672</c:v>
                </c:pt>
                <c:pt idx="1346">
                  <c:v>97.712638082724112</c:v>
                </c:pt>
                <c:pt idx="1347">
                  <c:v>97.716781059366724</c:v>
                </c:pt>
                <c:pt idx="1348">
                  <c:v>97.720913642943216</c:v>
                </c:pt>
                <c:pt idx="1349">
                  <c:v>97.725035866569556</c:v>
                </c:pt>
                <c:pt idx="1350">
                  <c:v>97.729147763234423</c:v>
                </c:pt>
                <c:pt idx="1351">
                  <c:v>97.733249365799907</c:v>
                </c:pt>
                <c:pt idx="1352">
                  <c:v>97.737340707002033</c:v>
                </c:pt>
                <c:pt idx="1353">
                  <c:v>97.741421819451261</c:v>
                </c:pt>
                <c:pt idx="1354">
                  <c:v>97.745492735633164</c:v>
                </c:pt>
                <c:pt idx="1355">
                  <c:v>97.749553487908827</c:v>
                </c:pt>
                <c:pt idx="1356">
                  <c:v>97.753604108515617</c:v>
                </c:pt>
                <c:pt idx="1357">
                  <c:v>97.757644629567494</c:v>
                </c:pt>
                <c:pt idx="1358">
                  <c:v>97.761675083055721</c:v>
                </c:pt>
                <c:pt idx="1359">
                  <c:v>97.765695500849404</c:v>
                </c:pt>
                <c:pt idx="1360">
                  <c:v>97.769705914695919</c:v>
                </c:pt>
                <c:pt idx="1361">
                  <c:v>97.773706356221609</c:v>
                </c:pt>
                <c:pt idx="1362">
                  <c:v>97.777696856932167</c:v>
                </c:pt>
                <c:pt idx="1363">
                  <c:v>97.78167744821333</c:v>
                </c:pt>
                <c:pt idx="1364">
                  <c:v>97.785648161331252</c:v>
                </c:pt>
                <c:pt idx="1365">
                  <c:v>97.789609027433173</c:v>
                </c:pt>
                <c:pt idx="1366">
                  <c:v>97.793560077547781</c:v>
                </c:pt>
                <c:pt idx="1367">
                  <c:v>97.797501342585988</c:v>
                </c:pt>
                <c:pt idx="1368">
                  <c:v>97.801432853341211</c:v>
                </c:pt>
                <c:pt idx="1369">
                  <c:v>97.805354640489952</c:v>
                </c:pt>
                <c:pt idx="1370">
                  <c:v>97.809266734592427</c:v>
                </c:pt>
                <c:pt idx="1371">
                  <c:v>97.813169166092919</c:v>
                </c:pt>
                <c:pt idx="1372">
                  <c:v>97.817061965320448</c:v>
                </c:pt>
                <c:pt idx="1373">
                  <c:v>97.820945162489153</c:v>
                </c:pt>
                <c:pt idx="1374">
                  <c:v>97.82481878769886</c:v>
                </c:pt>
                <c:pt idx="1375">
                  <c:v>97.828682870935538</c:v>
                </c:pt>
                <c:pt idx="1376">
                  <c:v>97.832537442071853</c:v>
                </c:pt>
                <c:pt idx="1377">
                  <c:v>97.836382530867695</c:v>
                </c:pt>
                <c:pt idx="1378">
                  <c:v>97.84021816697053</c:v>
                </c:pt>
                <c:pt idx="1379">
                  <c:v>97.844044379916113</c:v>
                </c:pt>
                <c:pt idx="1380">
                  <c:v>97.847861199128715</c:v>
                </c:pt>
                <c:pt idx="1381">
                  <c:v>97.851668653921877</c:v>
                </c:pt>
                <c:pt idx="1382">
                  <c:v>97.855466773498705</c:v>
                </c:pt>
                <c:pt idx="1383">
                  <c:v>97.859255586952429</c:v>
                </c:pt>
                <c:pt idx="1384">
                  <c:v>97.863035123266897</c:v>
                </c:pt>
                <c:pt idx="1385">
                  <c:v>97.866805411317017</c:v>
                </c:pt>
                <c:pt idx="1386">
                  <c:v>97.870566479869268</c:v>
                </c:pt>
                <c:pt idx="1387">
                  <c:v>97.874318357582126</c:v>
                </c:pt>
                <c:pt idx="1388">
                  <c:v>97.878061073006606</c:v>
                </c:pt>
                <c:pt idx="1389">
                  <c:v>97.88179465458667</c:v>
                </c:pt>
                <c:pt idx="1390">
                  <c:v>97.885519130659731</c:v>
                </c:pt>
                <c:pt idx="1391">
                  <c:v>97.889234529457099</c:v>
                </c:pt>
                <c:pt idx="1392">
                  <c:v>97.89294087910443</c:v>
                </c:pt>
                <c:pt idx="1393">
                  <c:v>97.896638207622217</c:v>
                </c:pt>
                <c:pt idx="1394">
                  <c:v>97.900326542926265</c:v>
                </c:pt>
                <c:pt idx="1395">
                  <c:v>97.904005912828111</c:v>
                </c:pt>
                <c:pt idx="1396">
                  <c:v>97.907676345035455</c:v>
                </c:pt>
                <c:pt idx="1397">
                  <c:v>97.911337867152682</c:v>
                </c:pt>
                <c:pt idx="1398">
                  <c:v>97.914990506681207</c:v>
                </c:pt>
                <c:pt idx="1399">
                  <c:v>97.918634291020055</c:v>
                </c:pt>
                <c:pt idx="1400">
                  <c:v>97.922269247466218</c:v>
                </c:pt>
                <c:pt idx="1401">
                  <c:v>97.925895403215122</c:v>
                </c:pt>
                <c:pt idx="1402">
                  <c:v>97.929512785361013</c:v>
                </c:pt>
                <c:pt idx="1403">
                  <c:v>97.933121420897521</c:v>
                </c:pt>
                <c:pt idx="1404">
                  <c:v>97.936721336717966</c:v>
                </c:pt>
                <c:pt idx="1405">
                  <c:v>97.940312559615876</c:v>
                </c:pt>
                <c:pt idx="1406">
                  <c:v>97.943895116285347</c:v>
                </c:pt>
                <c:pt idx="1407">
                  <c:v>97.947469033321553</c:v>
                </c:pt>
                <c:pt idx="1408">
                  <c:v>97.951034337221159</c:v>
                </c:pt>
                <c:pt idx="1409">
                  <c:v>97.954591054382632</c:v>
                </c:pt>
                <c:pt idx="1410">
                  <c:v>97.958139211106854</c:v>
                </c:pt>
                <c:pt idx="1411">
                  <c:v>97.961678833597389</c:v>
                </c:pt>
                <c:pt idx="1412">
                  <c:v>97.965209947960957</c:v>
                </c:pt>
                <c:pt idx="1413">
                  <c:v>97.968732580207856</c:v>
                </c:pt>
                <c:pt idx="1414">
                  <c:v>97.972246756252417</c:v>
                </c:pt>
                <c:pt idx="1415">
                  <c:v>97.975752501913306</c:v>
                </c:pt>
                <c:pt idx="1416">
                  <c:v>97.97924984291403</c:v>
                </c:pt>
                <c:pt idx="1417">
                  <c:v>97.98273880488334</c:v>
                </c:pt>
                <c:pt idx="1418">
                  <c:v>97.986219413355585</c:v>
                </c:pt>
                <c:pt idx="1419">
                  <c:v>97.98969169377115</c:v>
                </c:pt>
                <c:pt idx="1420">
                  <c:v>97.993155671476885</c:v>
                </c:pt>
                <c:pt idx="1421">
                  <c:v>97.996611371726459</c:v>
                </c:pt>
                <c:pt idx="1422">
                  <c:v>98.000058819680774</c:v>
                </c:pt>
                <c:pt idx="1423">
                  <c:v>98.00349804040836</c:v>
                </c:pt>
                <c:pt idx="1424">
                  <c:v>98.006929058885817</c:v>
                </c:pt>
                <c:pt idx="1425">
                  <c:v>98.010351899998142</c:v>
                </c:pt>
                <c:pt idx="1426">
                  <c:v>98.013766588539127</c:v>
                </c:pt>
                <c:pt idx="1427">
                  <c:v>98.017173149211814</c:v>
                </c:pt>
                <c:pt idx="1428">
                  <c:v>98.020571606628806</c:v>
                </c:pt>
                <c:pt idx="1429">
                  <c:v>98.02396198531271</c:v>
                </c:pt>
                <c:pt idx="1430">
                  <c:v>98.027344309696474</c:v>
                </c:pt>
                <c:pt idx="1431">
                  <c:v>98.030718604123749</c:v>
                </c:pt>
                <c:pt idx="1432">
                  <c:v>98.034084892849421</c:v>
                </c:pt>
                <c:pt idx="1433">
                  <c:v>98.037443200039803</c:v>
                </c:pt>
                <c:pt idx="1434">
                  <c:v>98.040793549773099</c:v>
                </c:pt>
                <c:pt idx="1435">
                  <c:v>98.044135966039732</c:v>
                </c:pt>
                <c:pt idx="1436">
                  <c:v>98.047470472742859</c:v>
                </c:pt>
                <c:pt idx="1437">
                  <c:v>98.05079709369852</c:v>
                </c:pt>
                <c:pt idx="1438">
                  <c:v>98.054115852636201</c:v>
                </c:pt>
                <c:pt idx="1439">
                  <c:v>98.057426773199069</c:v>
                </c:pt>
                <c:pt idx="1440">
                  <c:v>98.060729878944443</c:v>
                </c:pt>
                <c:pt idx="1441">
                  <c:v>98.064025193344065</c:v>
                </c:pt>
                <c:pt idx="1442">
                  <c:v>98.067312739784526</c:v>
                </c:pt>
                <c:pt idx="1443">
                  <c:v>98.070592541567621</c:v>
                </c:pt>
                <c:pt idx="1444">
                  <c:v>98.073864621910673</c:v>
                </c:pt>
                <c:pt idx="1445">
                  <c:v>98.077129003946865</c:v>
                </c:pt>
                <c:pt idx="1446">
                  <c:v>98.080385710725736</c:v>
                </c:pt>
                <c:pt idx="1447">
                  <c:v>98.08363476521339</c:v>
                </c:pt>
                <c:pt idx="1448">
                  <c:v>98.08687619029287</c:v>
                </c:pt>
                <c:pt idx="1449">
                  <c:v>98.090110008764555</c:v>
                </c:pt>
                <c:pt idx="1450">
                  <c:v>98.093336243346513</c:v>
                </c:pt>
                <c:pt idx="1451">
                  <c:v>98.096554916674791</c:v>
                </c:pt>
                <c:pt idx="1452">
                  <c:v>98.099766051303803</c:v>
                </c:pt>
                <c:pt idx="1453">
                  <c:v>98.102969669706681</c:v>
                </c:pt>
                <c:pt idx="1454">
                  <c:v>98.106165794275569</c:v>
                </c:pt>
                <c:pt idx="1455">
                  <c:v>98.109354447321977</c:v>
                </c:pt>
                <c:pt idx="1456">
                  <c:v>98.112535651077224</c:v>
                </c:pt>
                <c:pt idx="1457">
                  <c:v>98.115709427692607</c:v>
                </c:pt>
                <c:pt idx="1458">
                  <c:v>98.118875799239817</c:v>
                </c:pt>
                <c:pt idx="1459">
                  <c:v>98.1220347877113</c:v>
                </c:pt>
                <c:pt idx="1460">
                  <c:v>98.125186415020579</c:v>
                </c:pt>
                <c:pt idx="1461">
                  <c:v>98.128330703002533</c:v>
                </c:pt>
                <c:pt idx="1462">
                  <c:v>98.131467673413752</c:v>
                </c:pt>
                <c:pt idx="1463">
                  <c:v>98.13459734793291</c:v>
                </c:pt>
                <c:pt idx="1464">
                  <c:v>98.137719748161047</c:v>
                </c:pt>
                <c:pt idx="1465">
                  <c:v>98.140834895621865</c:v>
                </c:pt>
                <c:pt idx="1466">
                  <c:v>98.143942811762116</c:v>
                </c:pt>
                <c:pt idx="1467">
                  <c:v>98.1470435179519</c:v>
                </c:pt>
                <c:pt idx="1468">
                  <c:v>98.15013703548496</c:v>
                </c:pt>
                <c:pt idx="1469">
                  <c:v>98.153223385579025</c:v>
                </c:pt>
                <c:pt idx="1470">
                  <c:v>98.156302589376125</c:v>
                </c:pt>
                <c:pt idx="1471">
                  <c:v>98.159374667942899</c:v>
                </c:pt>
                <c:pt idx="1472">
                  <c:v>98.162439642270911</c:v>
                </c:pt>
                <c:pt idx="1473">
                  <c:v>98.165497533276962</c:v>
                </c:pt>
                <c:pt idx="1474">
                  <c:v>98.168548361803417</c:v>
                </c:pt>
                <c:pt idx="1475">
                  <c:v>98.171592148618444</c:v>
                </c:pt>
                <c:pt idx="1476">
                  <c:v>98.174628914416459</c:v>
                </c:pt>
                <c:pt idx="1477">
                  <c:v>98.177658679818308</c:v>
                </c:pt>
                <c:pt idx="1478">
                  <c:v>98.180681465371592</c:v>
                </c:pt>
                <c:pt idx="1479">
                  <c:v>98.183697291551042</c:v>
                </c:pt>
                <c:pt idx="1480">
                  <c:v>98.18670617875874</c:v>
                </c:pt>
                <c:pt idx="1481">
                  <c:v>98.189708147324467</c:v>
                </c:pt>
                <c:pt idx="1482">
                  <c:v>98.192703217505965</c:v>
                </c:pt>
                <c:pt idx="1483">
                  <c:v>98.195691409489271</c:v>
                </c:pt>
                <c:pt idx="1484">
                  <c:v>98.198672743389025</c:v>
                </c:pt>
                <c:pt idx="1485">
                  <c:v>98.2016472392487</c:v>
                </c:pt>
                <c:pt idx="1486">
                  <c:v>98.204614917040956</c:v>
                </c:pt>
                <c:pt idx="1487">
                  <c:v>98.207575796667911</c:v>
                </c:pt>
                <c:pt idx="1488">
                  <c:v>98.210529897961422</c:v>
                </c:pt>
                <c:pt idx="1489">
                  <c:v>98.213477240683389</c:v>
                </c:pt>
                <c:pt idx="1490">
                  <c:v>98.216417844526063</c:v>
                </c:pt>
                <c:pt idx="1491">
                  <c:v>98.219351729112276</c:v>
                </c:pt>
                <c:pt idx="1492">
                  <c:v>98.22227891399578</c:v>
                </c:pt>
                <c:pt idx="1493">
                  <c:v>98.225199418661475</c:v>
                </c:pt>
                <c:pt idx="1494">
                  <c:v>98.228113262525795</c:v>
                </c:pt>
                <c:pt idx="1495">
                  <c:v>98.231020464936861</c:v>
                </c:pt>
                <c:pt idx="1496">
                  <c:v>98.233921045174867</c:v>
                </c:pt>
                <c:pt idx="1497">
                  <c:v>98.236815022452291</c:v>
                </c:pt>
                <c:pt idx="1498">
                  <c:v>98.239702415914167</c:v>
                </c:pt>
                <c:pt idx="1499">
                  <c:v>98.242583244638453</c:v>
                </c:pt>
                <c:pt idx="1500">
                  <c:v>98.245457527636205</c:v>
                </c:pt>
                <c:pt idx="1501">
                  <c:v>98.248325283851898</c:v>
                </c:pt>
                <c:pt idx="1502">
                  <c:v>98.2511865321637</c:v>
                </c:pt>
                <c:pt idx="1503">
                  <c:v>98.254041291383686</c:v>
                </c:pt>
                <c:pt idx="1504">
                  <c:v>98.256889580258246</c:v>
                </c:pt>
                <c:pt idx="1505">
                  <c:v>98.259731417468146</c:v>
                </c:pt>
                <c:pt idx="1506">
                  <c:v>98.262566821629008</c:v>
                </c:pt>
                <c:pt idx="1507">
                  <c:v>98.265395811291441</c:v>
                </c:pt>
                <c:pt idx="1508">
                  <c:v>98.268218404941337</c:v>
                </c:pt>
                <c:pt idx="1509">
                  <c:v>98.271034621000169</c:v>
                </c:pt>
                <c:pt idx="1510">
                  <c:v>98.273844477825179</c:v>
                </c:pt>
                <c:pt idx="1511">
                  <c:v>98.276647993709773</c:v>
                </c:pt>
                <c:pt idx="1512">
                  <c:v>98.279445186883606</c:v>
                </c:pt>
                <c:pt idx="1513">
                  <c:v>98.282236075512984</c:v>
                </c:pt>
                <c:pt idx="1514">
                  <c:v>98.285020677701041</c:v>
                </c:pt>
                <c:pt idx="1515">
                  <c:v>98.287799011488019</c:v>
                </c:pt>
                <c:pt idx="1516">
                  <c:v>98.290571094851572</c:v>
                </c:pt>
                <c:pt idx="1517">
                  <c:v>98.293336945706926</c:v>
                </c:pt>
                <c:pt idx="1518">
                  <c:v>98.296096581907193</c:v>
                </c:pt>
                <c:pt idx="1519">
                  <c:v>98.298850021243609</c:v>
                </c:pt>
                <c:pt idx="1520">
                  <c:v>98.301597281445794</c:v>
                </c:pt>
                <c:pt idx="1521">
                  <c:v>98.304338380182017</c:v>
                </c:pt>
                <c:pt idx="1522">
                  <c:v>98.307073335059371</c:v>
                </c:pt>
                <c:pt idx="1523">
                  <c:v>98.309802163624099</c:v>
                </c:pt>
                <c:pt idx="1524">
                  <c:v>98.312524883361803</c:v>
                </c:pt>
                <c:pt idx="1525">
                  <c:v>98.315241511697693</c:v>
                </c:pt>
                <c:pt idx="1526">
                  <c:v>98.317952065996849</c:v>
                </c:pt>
                <c:pt idx="1527">
                  <c:v>98.320656563564441</c:v>
                </c:pt>
                <c:pt idx="1528">
                  <c:v>98.323355021645966</c:v>
                </c:pt>
                <c:pt idx="1529">
                  <c:v>98.326047457427535</c:v>
                </c:pt>
                <c:pt idx="1530">
                  <c:v>98.328733888036027</c:v>
                </c:pt>
                <c:pt idx="1531">
                  <c:v>98.331414330539445</c:v>
                </c:pt>
                <c:pt idx="1532">
                  <c:v>98.334088801947004</c:v>
                </c:pt>
                <c:pt idx="1533">
                  <c:v>98.336757319209511</c:v>
                </c:pt>
                <c:pt idx="1534">
                  <c:v>98.339419899219521</c:v>
                </c:pt>
                <c:pt idx="1535">
                  <c:v>98.342076558811613</c:v>
                </c:pt>
                <c:pt idx="1536">
                  <c:v>98.344727314762551</c:v>
                </c:pt>
                <c:pt idx="1537">
                  <c:v>98.347372183791549</c:v>
                </c:pt>
                <c:pt idx="1538">
                  <c:v>98.350011182560621</c:v>
                </c:pt>
                <c:pt idx="1539">
                  <c:v>98.352644327674611</c:v>
                </c:pt>
                <c:pt idx="1540">
                  <c:v>98.355271635681518</c:v>
                </c:pt>
                <c:pt idx="1541">
                  <c:v>98.357893123072756</c:v>
                </c:pt>
                <c:pt idx="1542">
                  <c:v>98.360508806283335</c:v>
                </c:pt>
                <c:pt idx="1543">
                  <c:v>98.363118701692102</c:v>
                </c:pt>
                <c:pt idx="1544">
                  <c:v>98.365722825621944</c:v>
                </c:pt>
                <c:pt idx="1545">
                  <c:v>98.368321194340012</c:v>
                </c:pt>
                <c:pt idx="1546">
                  <c:v>98.370913824058036</c:v>
                </c:pt>
                <c:pt idx="1547">
                  <c:v>98.373500730932378</c:v>
                </c:pt>
                <c:pt idx="1548">
                  <c:v>98.376081931064391</c:v>
                </c:pt>
                <c:pt idx="1549">
                  <c:v>98.378657440500589</c:v>
                </c:pt>
                <c:pt idx="1550">
                  <c:v>98.38122727523286</c:v>
                </c:pt>
                <c:pt idx="1551">
                  <c:v>98.383791451198704</c:v>
                </c:pt>
                <c:pt idx="1552">
                  <c:v>98.386349984281409</c:v>
                </c:pt>
                <c:pt idx="1553">
                  <c:v>98.388902890310305</c:v>
                </c:pt>
                <c:pt idx="1554">
                  <c:v>98.391450185060975</c:v>
                </c:pt>
                <c:pt idx="1555">
                  <c:v>98.393991884255485</c:v>
                </c:pt>
                <c:pt idx="1556">
                  <c:v>98.396528003562509</c:v>
                </c:pt>
                <c:pt idx="1557">
                  <c:v>98.399058558597659</c:v>
                </c:pt>
                <c:pt idx="1558">
                  <c:v>98.401583564923598</c:v>
                </c:pt>
                <c:pt idx="1559">
                  <c:v>98.404103038050351</c:v>
                </c:pt>
                <c:pt idx="1560">
                  <c:v>98.406616993435378</c:v>
                </c:pt>
                <c:pt idx="1561">
                  <c:v>98.409125446483927</c:v>
                </c:pt>
                <c:pt idx="1562">
                  <c:v>98.411628412549135</c:v>
                </c:pt>
                <c:pt idx="1563">
                  <c:v>98.41412590693227</c:v>
                </c:pt>
                <c:pt idx="1564">
                  <c:v>98.41661794488293</c:v>
                </c:pt>
                <c:pt idx="1565">
                  <c:v>98.419104541599324</c:v>
                </c:pt>
                <c:pt idx="1566">
                  <c:v>98.421585712228293</c:v>
                </c:pt>
                <c:pt idx="1567">
                  <c:v>98.424061471865713</c:v>
                </c:pt>
                <c:pt idx="1568">
                  <c:v>98.426531835556546</c:v>
                </c:pt>
                <c:pt idx="1569">
                  <c:v>98.428996818295161</c:v>
                </c:pt>
                <c:pt idx="1570">
                  <c:v>98.431456435025424</c:v>
                </c:pt>
                <c:pt idx="1571">
                  <c:v>98.433910700640979</c:v>
                </c:pt>
                <c:pt idx="1572">
                  <c:v>98.43635962998539</c:v>
                </c:pt>
                <c:pt idx="1573">
                  <c:v>98.438803237852383</c:v>
                </c:pt>
                <c:pt idx="1574">
                  <c:v>98.441241538985992</c:v>
                </c:pt>
                <c:pt idx="1575">
                  <c:v>98.443674548080807</c:v>
                </c:pt>
                <c:pt idx="1576">
                  <c:v>98.446102279782139</c:v>
                </c:pt>
                <c:pt idx="1577">
                  <c:v>98.448524748686211</c:v>
                </c:pt>
                <c:pt idx="1578">
                  <c:v>98.450941969340363</c:v>
                </c:pt>
                <c:pt idx="1579">
                  <c:v>98.453353956243234</c:v>
                </c:pt>
                <c:pt idx="1580">
                  <c:v>98.455760723844932</c:v>
                </c:pt>
                <c:pt idx="1581">
                  <c:v>98.458162286547292</c:v>
                </c:pt>
                <c:pt idx="1582">
                  <c:v>98.460558658704002</c:v>
                </c:pt>
                <c:pt idx="1583">
                  <c:v>98.462949854620788</c:v>
                </c:pt>
                <c:pt idx="1584">
                  <c:v>98.465335888555686</c:v>
                </c:pt>
                <c:pt idx="1585">
                  <c:v>98.467716774719079</c:v>
                </c:pt>
                <c:pt idx="1586">
                  <c:v>98.470092527274034</c:v>
                </c:pt>
                <c:pt idx="1587">
                  <c:v>98.472463160336417</c:v>
                </c:pt>
                <c:pt idx="1588">
                  <c:v>98.474828687975048</c:v>
                </c:pt>
                <c:pt idx="1589">
                  <c:v>98.477189124211932</c:v>
                </c:pt>
                <c:pt idx="1590">
                  <c:v>98.479544483022451</c:v>
                </c:pt>
                <c:pt idx="1591">
                  <c:v>98.481894778335501</c:v>
                </c:pt>
                <c:pt idx="1592">
                  <c:v>98.484240024033696</c:v>
                </c:pt>
                <c:pt idx="1593">
                  <c:v>98.486580233953561</c:v>
                </c:pt>
                <c:pt idx="1594">
                  <c:v>98.488915421885665</c:v>
                </c:pt>
                <c:pt idx="1595">
                  <c:v>98.49124560157486</c:v>
                </c:pt>
                <c:pt idx="1596">
                  <c:v>98.49357078672044</c:v>
                </c:pt>
                <c:pt idx="1597">
                  <c:v>98.495890990976264</c:v>
                </c:pt>
                <c:pt idx="1598">
                  <c:v>98.498206227951002</c:v>
                </c:pt>
                <c:pt idx="1599">
                  <c:v>98.500516511208275</c:v>
                </c:pt>
                <c:pt idx="1600">
                  <c:v>98.502821854266855</c:v>
                </c:pt>
                <c:pt idx="1601">
                  <c:v>98.505122270600808</c:v>
                </c:pt>
                <c:pt idx="1602">
                  <c:v>98.507417773639659</c:v>
                </c:pt>
                <c:pt idx="1603">
                  <c:v>98.509708376768629</c:v>
                </c:pt>
                <c:pt idx="1604">
                  <c:v>98.511994093328724</c:v>
                </c:pt>
                <c:pt idx="1605">
                  <c:v>98.514274936616971</c:v>
                </c:pt>
                <c:pt idx="1606">
                  <c:v>98.516550919886555</c:v>
                </c:pt>
                <c:pt idx="1607">
                  <c:v>98.518822056346991</c:v>
                </c:pt>
                <c:pt idx="1608">
                  <c:v>98.521088359164281</c:v>
                </c:pt>
                <c:pt idx="1609">
                  <c:v>98.523349841461126</c:v>
                </c:pt>
                <c:pt idx="1610">
                  <c:v>98.52560651631704</c:v>
                </c:pt>
                <c:pt idx="1611">
                  <c:v>98.527858396768551</c:v>
                </c:pt>
                <c:pt idx="1612">
                  <c:v>98.530105495809366</c:v>
                </c:pt>
                <c:pt idx="1613">
                  <c:v>98.532347826390478</c:v>
                </c:pt>
                <c:pt idx="1614">
                  <c:v>98.534585401420458</c:v>
                </c:pt>
                <c:pt idx="1615">
                  <c:v>98.53681823376543</c:v>
                </c:pt>
                <c:pt idx="1616">
                  <c:v>98.539046336249442</c:v>
                </c:pt>
                <c:pt idx="1617">
                  <c:v>98.541269721654473</c:v>
                </c:pt>
                <c:pt idx="1618">
                  <c:v>98.543488402720641</c:v>
                </c:pt>
                <c:pt idx="1619">
                  <c:v>98.545702392146396</c:v>
                </c:pt>
                <c:pt idx="1620">
                  <c:v>98.547911702588664</c:v>
                </c:pt>
                <c:pt idx="1621">
                  <c:v>98.550116346662946</c:v>
                </c:pt>
                <c:pt idx="1622">
                  <c:v>98.552316336943576</c:v>
                </c:pt>
                <c:pt idx="1623">
                  <c:v>98.554511685963803</c:v>
                </c:pt>
                <c:pt idx="1624">
                  <c:v>98.556702406215976</c:v>
                </c:pt>
                <c:pt idx="1625">
                  <c:v>98.558888510151689</c:v>
                </c:pt>
                <c:pt idx="1626">
                  <c:v>98.561070010181965</c:v>
                </c:pt>
                <c:pt idx="1627">
                  <c:v>98.563246918677407</c:v>
                </c:pt>
                <c:pt idx="1628">
                  <c:v>98.565419247968293</c:v>
                </c:pt>
                <c:pt idx="1629">
                  <c:v>98.567587010344781</c:v>
                </c:pt>
                <c:pt idx="1630">
                  <c:v>98.569750218057081</c:v>
                </c:pt>
                <c:pt idx="1631">
                  <c:v>98.571908883315558</c:v>
                </c:pt>
                <c:pt idx="1632">
                  <c:v>98.574063018290929</c:v>
                </c:pt>
                <c:pt idx="1633">
                  <c:v>98.576212635114345</c:v>
                </c:pt>
                <c:pt idx="1634">
                  <c:v>98.578357745877653</c:v>
                </c:pt>
                <c:pt idx="1635">
                  <c:v>98.580498362633421</c:v>
                </c:pt>
                <c:pt idx="1636">
                  <c:v>98.582634497395162</c:v>
                </c:pt>
                <c:pt idx="1637">
                  <c:v>98.584766162137498</c:v>
                </c:pt>
                <c:pt idx="1638">
                  <c:v>98.586893368796211</c:v>
                </c:pt>
                <c:pt idx="1639">
                  <c:v>98.589016129268529</c:v>
                </c:pt>
                <c:pt idx="1640">
                  <c:v>98.59113445541314</c:v>
                </c:pt>
                <c:pt idx="1641">
                  <c:v>98.593248359050421</c:v>
                </c:pt>
                <c:pt idx="1642">
                  <c:v>98.595357851962547</c:v>
                </c:pt>
                <c:pt idx="1643">
                  <c:v>98.597462945893668</c:v>
                </c:pt>
                <c:pt idx="1644">
                  <c:v>98.599563652550017</c:v>
                </c:pt>
                <c:pt idx="1645">
                  <c:v>98.60165998360003</c:v>
                </c:pt>
                <c:pt idx="1646">
                  <c:v>98.603751950674607</c:v>
                </c:pt>
                <c:pt idx="1647">
                  <c:v>98.60583956536712</c:v>
                </c:pt>
                <c:pt idx="1648">
                  <c:v>98.607922839233581</c:v>
                </c:pt>
                <c:pt idx="1649">
                  <c:v>98.610001783792882</c:v>
                </c:pt>
                <c:pt idx="1650">
                  <c:v>98.612076410526782</c:v>
                </c:pt>
                <c:pt idx="1651">
                  <c:v>98.614146730880222</c:v>
                </c:pt>
                <c:pt idx="1652">
                  <c:v>98.616212756261291</c:v>
                </c:pt>
                <c:pt idx="1653">
                  <c:v>98.618274498041458</c:v>
                </c:pt>
                <c:pt idx="1654">
                  <c:v>98.6203319675557</c:v>
                </c:pt>
                <c:pt idx="1655">
                  <c:v>98.622385176102668</c:v>
                </c:pt>
                <c:pt idx="1656">
                  <c:v>98.624434134944721</c:v>
                </c:pt>
                <c:pt idx="1657">
                  <c:v>98.626478855308179</c:v>
                </c:pt>
                <c:pt idx="1658">
                  <c:v>98.628519348383406</c:v>
                </c:pt>
                <c:pt idx="1659">
                  <c:v>98.630555625324916</c:v>
                </c:pt>
                <c:pt idx="1660">
                  <c:v>98.632587697251594</c:v>
                </c:pt>
                <c:pt idx="1661">
                  <c:v>98.634615575246698</c:v>
                </c:pt>
                <c:pt idx="1662">
                  <c:v>98.636639270358174</c:v>
                </c:pt>
                <c:pt idx="1663">
                  <c:v>98.63865879359858</c:v>
                </c:pt>
                <c:pt idx="1664">
                  <c:v>98.640674155945376</c:v>
                </c:pt>
                <c:pt idx="1665">
                  <c:v>98.642685368340977</c:v>
                </c:pt>
                <c:pt idx="1666">
                  <c:v>98.644692441692953</c:v>
                </c:pt>
                <c:pt idx="1667">
                  <c:v>98.646695386874072</c:v>
                </c:pt>
                <c:pt idx="1668">
                  <c:v>98.648694214722468</c:v>
                </c:pt>
                <c:pt idx="1669">
                  <c:v>98.650688936041817</c:v>
                </c:pt>
                <c:pt idx="1670">
                  <c:v>98.652679561601389</c:v>
                </c:pt>
                <c:pt idx="1671">
                  <c:v>98.654666102136204</c:v>
                </c:pt>
                <c:pt idx="1672">
                  <c:v>98.65664856834718</c:v>
                </c:pt>
                <c:pt idx="1673">
                  <c:v>98.658626970901267</c:v>
                </c:pt>
                <c:pt idx="1674">
                  <c:v>98.66060132043151</c:v>
                </c:pt>
                <c:pt idx="1675">
                  <c:v>98.662571627537247</c:v>
                </c:pt>
                <c:pt idx="1676">
                  <c:v>98.66453790278419</c:v>
                </c:pt>
                <c:pt idx="1677">
                  <c:v>98.666500156704572</c:v>
                </c:pt>
                <c:pt idx="1678">
                  <c:v>98.66845839979726</c:v>
                </c:pt>
                <c:pt idx="1679">
                  <c:v>98.670412642527879</c:v>
                </c:pt>
                <c:pt idx="1680">
                  <c:v>98.672362895328959</c:v>
                </c:pt>
                <c:pt idx="1681">
                  <c:v>98.674309168600004</c:v>
                </c:pt>
                <c:pt idx="1682">
                  <c:v>98.676251472707676</c:v>
                </c:pt>
                <c:pt idx="1683">
                  <c:v>98.678189817985896</c:v>
                </c:pt>
                <c:pt idx="1684">
                  <c:v>98.680124214735898</c:v>
                </c:pt>
                <c:pt idx="1685">
                  <c:v>98.682054673226489</c:v>
                </c:pt>
                <c:pt idx="1686">
                  <c:v>98.683981203694032</c:v>
                </c:pt>
                <c:pt idx="1687">
                  <c:v>98.685903816342659</c:v>
                </c:pt>
                <c:pt idx="1688">
                  <c:v>98.68782252134433</c:v>
                </c:pt>
                <c:pt idx="1689">
                  <c:v>98.689737328838987</c:v>
                </c:pt>
                <c:pt idx="1690">
                  <c:v>98.691648248934655</c:v>
                </c:pt>
                <c:pt idx="1691">
                  <c:v>98.693555291707582</c:v>
                </c:pt>
                <c:pt idx="1692">
                  <c:v>98.695458467202329</c:v>
                </c:pt>
                <c:pt idx="1693">
                  <c:v>98.697357785431876</c:v>
                </c:pt>
                <c:pt idx="1694">
                  <c:v>98.699253256377816</c:v>
                </c:pt>
                <c:pt idx="1695">
                  <c:v>98.701144889990346</c:v>
                </c:pt>
                <c:pt idx="1696">
                  <c:v>98.703032696188515</c:v>
                </c:pt>
                <c:pt idx="1697">
                  <c:v>98.704916684860237</c:v>
                </c:pt>
                <c:pt idx="1698">
                  <c:v>98.706796865862444</c:v>
                </c:pt>
                <c:pt idx="1699">
                  <c:v>98.708673249021203</c:v>
                </c:pt>
                <c:pt idx="1700">
                  <c:v>98.710545844131843</c:v>
                </c:pt>
                <c:pt idx="1701">
                  <c:v>98.712414660959027</c:v>
                </c:pt>
                <c:pt idx="1702">
                  <c:v>98.714279709236905</c:v>
                </c:pt>
                <c:pt idx="1703">
                  <c:v>98.716140998669175</c:v>
                </c:pt>
                <c:pt idx="1704">
                  <c:v>98.717998538929265</c:v>
                </c:pt>
                <c:pt idx="1705">
                  <c:v>98.719852339660406</c:v>
                </c:pt>
                <c:pt idx="1706">
                  <c:v>98.7217024104757</c:v>
                </c:pt>
                <c:pt idx="1707">
                  <c:v>98.723548760958323</c:v>
                </c:pt>
                <c:pt idx="1708">
                  <c:v>98.725391400661564</c:v>
                </c:pt>
                <c:pt idx="1709">
                  <c:v>98.727230339108928</c:v>
                </c:pt>
                <c:pt idx="1710">
                  <c:v>98.729065585794345</c:v>
                </c:pt>
                <c:pt idx="1711">
                  <c:v>98.730897150182102</c:v>
                </c:pt>
                <c:pt idx="1712">
                  <c:v>98.732725041707155</c:v>
                </c:pt>
                <c:pt idx="1713">
                  <c:v>98.734549269775044</c:v>
                </c:pt>
                <c:pt idx="1714">
                  <c:v>98.736369843762162</c:v>
                </c:pt>
                <c:pt idx="1715">
                  <c:v>98.738186773015755</c:v>
                </c:pt>
                <c:pt idx="1716">
                  <c:v>98.740000066854051</c:v>
                </c:pt>
                <c:pt idx="1717">
                  <c:v>98.741809734566417</c:v>
                </c:pt>
                <c:pt idx="1718">
                  <c:v>98.743615785413397</c:v>
                </c:pt>
                <c:pt idx="1719">
                  <c:v>98.745418228626846</c:v>
                </c:pt>
                <c:pt idx="1720">
                  <c:v>98.747217073410013</c:v>
                </c:pt>
                <c:pt idx="1721">
                  <c:v>98.74901232893771</c:v>
                </c:pt>
                <c:pt idx="1722">
                  <c:v>98.750804004356326</c:v>
                </c:pt>
                <c:pt idx="1723">
                  <c:v>98.752592108784015</c:v>
                </c:pt>
                <c:pt idx="1724">
                  <c:v>98.754376651310707</c:v>
                </c:pt>
                <c:pt idx="1725">
                  <c:v>98.756157640998296</c:v>
                </c:pt>
                <c:pt idx="1726">
                  <c:v>98.757935086880693</c:v>
                </c:pt>
                <c:pt idx="1727">
                  <c:v>98.759708997963926</c:v>
                </c:pt>
                <c:pt idx="1728">
                  <c:v>98.761479383226288</c:v>
                </c:pt>
                <c:pt idx="1729">
                  <c:v>98.763246251618369</c:v>
                </c:pt>
                <c:pt idx="1730">
                  <c:v>98.765009612063224</c:v>
                </c:pt>
                <c:pt idx="1731">
                  <c:v>98.766769473456378</c:v>
                </c:pt>
                <c:pt idx="1732">
                  <c:v>98.768525844666073</c:v>
                </c:pt>
                <c:pt idx="1733">
                  <c:v>98.770278734533221</c:v>
                </c:pt>
                <c:pt idx="1734">
                  <c:v>98.772028151871567</c:v>
                </c:pt>
                <c:pt idx="1735">
                  <c:v>98.773774105467794</c:v>
                </c:pt>
                <c:pt idx="1736">
                  <c:v>98.775516604081588</c:v>
                </c:pt>
                <c:pt idx="1737">
                  <c:v>98.777255656445789</c:v>
                </c:pt>
                <c:pt idx="1738">
                  <c:v>98.77899127126642</c:v>
                </c:pt>
                <c:pt idx="1739">
                  <c:v>98.780723457222848</c:v>
                </c:pt>
                <c:pt idx="1740">
                  <c:v>98.782452222967805</c:v>
                </c:pt>
                <c:pt idx="1741">
                  <c:v>98.784177577127565</c:v>
                </c:pt>
                <c:pt idx="1742">
                  <c:v>98.785899528301996</c:v>
                </c:pt>
                <c:pt idx="1743">
                  <c:v>98.787618085064651</c:v>
                </c:pt>
                <c:pt idx="1744">
                  <c:v>98.789333255962859</c:v>
                </c:pt>
                <c:pt idx="1745">
                  <c:v>98.791045049517862</c:v>
                </c:pt>
                <c:pt idx="1746">
                  <c:v>98.792753474224867</c:v>
                </c:pt>
                <c:pt idx="1747">
                  <c:v>98.794458538553116</c:v>
                </c:pt>
                <c:pt idx="1748">
                  <c:v>98.796160250946059</c:v>
                </c:pt>
                <c:pt idx="1749">
                  <c:v>98.797858619821397</c:v>
                </c:pt>
                <c:pt idx="1750">
                  <c:v>98.799553653571138</c:v>
                </c:pt>
                <c:pt idx="1751">
                  <c:v>98.801245360561765</c:v>
                </c:pt>
                <c:pt idx="1752">
                  <c:v>98.802933749134297</c:v>
                </c:pt>
                <c:pt idx="1753">
                  <c:v>98.804618827604315</c:v>
                </c:pt>
                <c:pt idx="1754">
                  <c:v>98.806300604262177</c:v>
                </c:pt>
                <c:pt idx="1755">
                  <c:v>98.807979087373013</c:v>
                </c:pt>
                <c:pt idx="1756">
                  <c:v>98.809654285176848</c:v>
                </c:pt>
                <c:pt idx="1757">
                  <c:v>98.811326205888676</c:v>
                </c:pt>
                <c:pt idx="1758">
                  <c:v>98.81299485769857</c:v>
                </c:pt>
                <c:pt idx="1759">
                  <c:v>98.814660248771787</c:v>
                </c:pt>
                <c:pt idx="1760">
                  <c:v>98.816322387248775</c:v>
                </c:pt>
                <c:pt idx="1761">
                  <c:v>98.817981281245366</c:v>
                </c:pt>
                <c:pt idx="1762">
                  <c:v>98.819636938852781</c:v>
                </c:pt>
                <c:pt idx="1763">
                  <c:v>98.821289368137769</c:v>
                </c:pt>
                <c:pt idx="1764">
                  <c:v>98.822938577142665</c:v>
                </c:pt>
                <c:pt idx="1765">
                  <c:v>98.824584573885502</c:v>
                </c:pt>
                <c:pt idx="1766">
                  <c:v>98.826227366360058</c:v>
                </c:pt>
                <c:pt idx="1767">
                  <c:v>98.827866962536007</c:v>
                </c:pt>
                <c:pt idx="1768">
                  <c:v>98.829503370358921</c:v>
                </c:pt>
                <c:pt idx="1769">
                  <c:v>98.831136597750415</c:v>
                </c:pt>
                <c:pt idx="1770">
                  <c:v>98.8327666526082</c:v>
                </c:pt>
                <c:pt idx="1771">
                  <c:v>98.834393542806211</c:v>
                </c:pt>
                <c:pt idx="1772">
                  <c:v>98.836017276194639</c:v>
                </c:pt>
                <c:pt idx="1773">
                  <c:v>98.837637860600054</c:v>
                </c:pt>
                <c:pt idx="1774">
                  <c:v>98.839255303825453</c:v>
                </c:pt>
                <c:pt idx="1775">
                  <c:v>98.840869613650383</c:v>
                </c:pt>
                <c:pt idx="1776">
                  <c:v>98.842480797831016</c:v>
                </c:pt>
                <c:pt idx="1777">
                  <c:v>98.844088864100158</c:v>
                </c:pt>
                <c:pt idx="1778">
                  <c:v>98.84569382016744</c:v>
                </c:pt>
                <c:pt idx="1779">
                  <c:v>98.847295673719358</c:v>
                </c:pt>
                <c:pt idx="1780">
                  <c:v>98.848894432419314</c:v>
                </c:pt>
                <c:pt idx="1781">
                  <c:v>98.850490103907788</c:v>
                </c:pt>
                <c:pt idx="1782">
                  <c:v>98.852082695802281</c:v>
                </c:pt>
                <c:pt idx="1783">
                  <c:v>98.853672215697557</c:v>
                </c:pt>
                <c:pt idx="1784">
                  <c:v>98.855258671165572</c:v>
                </c:pt>
                <c:pt idx="1785">
                  <c:v>98.8568420697557</c:v>
                </c:pt>
                <c:pt idx="1786">
                  <c:v>98.858422418994678</c:v>
                </c:pt>
                <c:pt idx="1787">
                  <c:v>98.859999726386761</c:v>
                </c:pt>
                <c:pt idx="1788">
                  <c:v>98.861573999413778</c:v>
                </c:pt>
                <c:pt idx="1789">
                  <c:v>98.863145245535264</c:v>
                </c:pt>
                <c:pt idx="1790">
                  <c:v>98.864713472188427</c:v>
                </c:pt>
                <c:pt idx="1791">
                  <c:v>98.866278686788334</c:v>
                </c:pt>
                <c:pt idx="1792">
                  <c:v>98.867840896727898</c:v>
                </c:pt>
                <c:pt idx="1793">
                  <c:v>98.869400109378049</c:v>
                </c:pt>
                <c:pt idx="1794">
                  <c:v>98.870956332087758</c:v>
                </c:pt>
                <c:pt idx="1795">
                  <c:v>98.872509572184114</c:v>
                </c:pt>
                <c:pt idx="1796">
                  <c:v>98.874059836972378</c:v>
                </c:pt>
                <c:pt idx="1797">
                  <c:v>98.875607133736125</c:v>
                </c:pt>
                <c:pt idx="1798">
                  <c:v>98.877151469737271</c:v>
                </c:pt>
                <c:pt idx="1799">
                  <c:v>98.878692852216133</c:v>
                </c:pt>
                <c:pt idx="1800">
                  <c:v>98.880231288391613</c:v>
                </c:pt>
                <c:pt idx="1801">
                  <c:v>98.881766785461068</c:v>
                </c:pt>
                <c:pt idx="1802">
                  <c:v>98.883299350600609</c:v>
                </c:pt>
                <c:pt idx="1803">
                  <c:v>98.884828990965033</c:v>
                </c:pt>
                <c:pt idx="1804">
                  <c:v>98.886355713687919</c:v>
                </c:pt>
                <c:pt idx="1805">
                  <c:v>98.887879525881772</c:v>
                </c:pt>
                <c:pt idx="1806">
                  <c:v>98.889400434637992</c:v>
                </c:pt>
                <c:pt idx="1807">
                  <c:v>98.890918447027047</c:v>
                </c:pt>
                <c:pt idx="1808">
                  <c:v>98.89243357009849</c:v>
                </c:pt>
                <c:pt idx="1809">
                  <c:v>98.893945810880965</c:v>
                </c:pt>
                <c:pt idx="1810">
                  <c:v>98.895455176382455</c:v>
                </c:pt>
                <c:pt idx="1811">
                  <c:v>98.896961673590226</c:v>
                </c:pt>
                <c:pt idx="1812">
                  <c:v>98.898465309470879</c:v>
                </c:pt>
                <c:pt idx="1813">
                  <c:v>98.899966090970523</c:v>
                </c:pt>
                <c:pt idx="1814">
                  <c:v>98.901464025014761</c:v>
                </c:pt>
                <c:pt idx="1815">
                  <c:v>98.902959118508818</c:v>
                </c:pt>
                <c:pt idx="1816">
                  <c:v>98.904451378337541</c:v>
                </c:pt>
                <c:pt idx="1817">
                  <c:v>98.905940811365568</c:v>
                </c:pt>
                <c:pt idx="1818">
                  <c:v>98.907427424437316</c:v>
                </c:pt>
                <c:pt idx="1819">
                  <c:v>98.90891122437705</c:v>
                </c:pt>
                <c:pt idx="1820">
                  <c:v>98.910392217989028</c:v>
                </c:pt>
                <c:pt idx="1821">
                  <c:v>98.911870412057496</c:v>
                </c:pt>
                <c:pt idx="1822">
                  <c:v>98.913345813346808</c:v>
                </c:pt>
                <c:pt idx="1823">
                  <c:v>98.914818428601436</c:v>
                </c:pt>
                <c:pt idx="1824">
                  <c:v>98.916288264546083</c:v>
                </c:pt>
                <c:pt idx="1825">
                  <c:v>98.917755327885743</c:v>
                </c:pt>
                <c:pt idx="1826">
                  <c:v>98.9192196253058</c:v>
                </c:pt>
                <c:pt idx="1827">
                  <c:v>98.920681163471983</c:v>
                </c:pt>
                <c:pt idx="1828">
                  <c:v>98.922139949030608</c:v>
                </c:pt>
                <c:pt idx="1829">
                  <c:v>98.923595988608469</c:v>
                </c:pt>
                <c:pt idx="1830">
                  <c:v>98.925049288813028</c:v>
                </c:pt>
                <c:pt idx="1831">
                  <c:v>98.926499856232425</c:v>
                </c:pt>
                <c:pt idx="1832">
                  <c:v>98.927947697435542</c:v>
                </c:pt>
                <c:pt idx="1833">
                  <c:v>98.929392818972119</c:v>
                </c:pt>
                <c:pt idx="1834">
                  <c:v>98.930835227372768</c:v>
                </c:pt>
                <c:pt idx="1835">
                  <c:v>98.93227492914906</c:v>
                </c:pt>
                <c:pt idx="1836">
                  <c:v>98.933711930793578</c:v>
                </c:pt>
                <c:pt idx="1837">
                  <c:v>98.93514623877995</c:v>
                </c:pt>
                <c:pt idx="1838">
                  <c:v>98.936577859563073</c:v>
                </c:pt>
                <c:pt idx="1839">
                  <c:v>98.938006799578929</c:v>
                </c:pt>
                <c:pt idx="1840">
                  <c:v>98.939433065244828</c:v>
                </c:pt>
                <c:pt idx="1841">
                  <c:v>98.940856662959462</c:v>
                </c:pt>
                <c:pt idx="1842">
                  <c:v>98.942277599102837</c:v>
                </c:pt>
                <c:pt idx="1843">
                  <c:v>98.943695880036529</c:v>
                </c:pt>
                <c:pt idx="1844">
                  <c:v>98.945111512103551</c:v>
                </c:pt>
                <c:pt idx="1845">
                  <c:v>98.946524501628616</c:v>
                </c:pt>
                <c:pt idx="1846">
                  <c:v>98.947934854917989</c:v>
                </c:pt>
                <c:pt idx="1847">
                  <c:v>98.949342578259703</c:v>
                </c:pt>
                <c:pt idx="1848">
                  <c:v>98.950747677923601</c:v>
                </c:pt>
                <c:pt idx="1849">
                  <c:v>98.952150160161352</c:v>
                </c:pt>
                <c:pt idx="1850">
                  <c:v>98.95355003120649</c:v>
                </c:pt>
                <c:pt idx="1851">
                  <c:v>98.954947297274558</c:v>
                </c:pt>
                <c:pt idx="1852">
                  <c:v>98.956341964563123</c:v>
                </c:pt>
                <c:pt idx="1853">
                  <c:v>98.957734039251832</c:v>
                </c:pt>
                <c:pt idx="1854">
                  <c:v>98.959123527502484</c:v>
                </c:pt>
                <c:pt idx="1855">
                  <c:v>98.960510435459113</c:v>
                </c:pt>
                <c:pt idx="1856">
                  <c:v>98.961894769247976</c:v>
                </c:pt>
                <c:pt idx="1857">
                  <c:v>98.963276534977695</c:v>
                </c:pt>
                <c:pt idx="1858">
                  <c:v>98.96465573873931</c:v>
                </c:pt>
                <c:pt idx="1859">
                  <c:v>98.966032386606216</c:v>
                </c:pt>
                <c:pt idx="1860">
                  <c:v>98.967406484634438</c:v>
                </c:pt>
                <c:pt idx="1861">
                  <c:v>98.968778038862496</c:v>
                </c:pt>
                <c:pt idx="1862">
                  <c:v>98.970147055311557</c:v>
                </c:pt>
                <c:pt idx="1863">
                  <c:v>98.971513539985466</c:v>
                </c:pt>
                <c:pt idx="1864">
                  <c:v>98.972877498870844</c:v>
                </c:pt>
                <c:pt idx="1865">
                  <c:v>98.974238937937045</c:v>
                </c:pt>
                <c:pt idx="1866">
                  <c:v>98.975597863136358</c:v>
                </c:pt>
                <c:pt idx="1867">
                  <c:v>98.976954280403987</c:v>
                </c:pt>
                <c:pt idx="1868">
                  <c:v>98.978308195658059</c:v>
                </c:pt>
                <c:pt idx="1869">
                  <c:v>98.979659614799772</c:v>
                </c:pt>
                <c:pt idx="1870">
                  <c:v>98.981008543713415</c:v>
                </c:pt>
                <c:pt idx="1871">
                  <c:v>98.982354988266422</c:v>
                </c:pt>
                <c:pt idx="1872">
                  <c:v>98.983698954309432</c:v>
                </c:pt>
                <c:pt idx="1873">
                  <c:v>98.98504044767634</c:v>
                </c:pt>
                <c:pt idx="1874">
                  <c:v>98.986379474184346</c:v>
                </c:pt>
                <c:pt idx="1875">
                  <c:v>98.987716039634051</c:v>
                </c:pt>
                <c:pt idx="1876">
                  <c:v>98.989050149809486</c:v>
                </c:pt>
                <c:pt idx="1877">
                  <c:v>98.990381810478155</c:v>
                </c:pt>
                <c:pt idx="1878">
                  <c:v>98.991711027391062</c:v>
                </c:pt>
                <c:pt idx="1879">
                  <c:v>98.993037806282885</c:v>
                </c:pt>
                <c:pt idx="1880">
                  <c:v>98.994362152871886</c:v>
                </c:pt>
                <c:pt idx="1881">
                  <c:v>98.995684072860072</c:v>
                </c:pt>
                <c:pt idx="1882">
                  <c:v>98.997003571933206</c:v>
                </c:pt>
                <c:pt idx="1883">
                  <c:v>98.99832065576085</c:v>
                </c:pt>
                <c:pt idx="1884">
                  <c:v>98.999635329996408</c:v>
                </c:pt>
                <c:pt idx="1885">
                  <c:v>99.000947600277271</c:v>
                </c:pt>
                <c:pt idx="1886">
                  <c:v>99.002257472224755</c:v>
                </c:pt>
                <c:pt idx="1887">
                  <c:v>99.003564951444233</c:v>
                </c:pt>
                <c:pt idx="1888">
                  <c:v>99.004870043525116</c:v>
                </c:pt>
                <c:pt idx="1889">
                  <c:v>99.006172754041032</c:v>
                </c:pt>
                <c:pt idx="1890">
                  <c:v>99.007473088549716</c:v>
                </c:pt>
                <c:pt idx="1891">
                  <c:v>99.00877105259319</c:v>
                </c:pt>
                <c:pt idx="1892">
                  <c:v>99.010066651697727</c:v>
                </c:pt>
                <c:pt idx="1893">
                  <c:v>99.011359891373999</c:v>
                </c:pt>
                <c:pt idx="1894">
                  <c:v>99.012650777117045</c:v>
                </c:pt>
                <c:pt idx="1895">
                  <c:v>99.013939314406372</c:v>
                </c:pt>
                <c:pt idx="1896">
                  <c:v>99.015225508705939</c:v>
                </c:pt>
                <c:pt idx="1897">
                  <c:v>99.01650936546433</c:v>
                </c:pt>
                <c:pt idx="1898">
                  <c:v>99.017790890114682</c:v>
                </c:pt>
                <c:pt idx="1899">
                  <c:v>99.019070088074812</c:v>
                </c:pt>
                <c:pt idx="1900">
                  <c:v>99.020346964747205</c:v>
                </c:pt>
                <c:pt idx="1901">
                  <c:v>99.021621525519151</c:v>
                </c:pt>
                <c:pt idx="1902">
                  <c:v>99.022893775762725</c:v>
                </c:pt>
                <c:pt idx="1903">
                  <c:v>99.024163720834864</c:v>
                </c:pt>
                <c:pt idx="1904">
                  <c:v>99.025431366077385</c:v>
                </c:pt>
                <c:pt idx="1905">
                  <c:v>99.026696716817142</c:v>
                </c:pt>
                <c:pt idx="1906">
                  <c:v>99.027959778365897</c:v>
                </c:pt>
                <c:pt idx="1907">
                  <c:v>99.029220556020533</c:v>
                </c:pt>
                <c:pt idx="1908">
                  <c:v>99.030479055062983</c:v>
                </c:pt>
                <c:pt idx="1909">
                  <c:v>99.031735280760429</c:v>
                </c:pt>
                <c:pt idx="1910">
                  <c:v>99.032989238365161</c:v>
                </c:pt>
                <c:pt idx="1911">
                  <c:v>99.034240933114788</c:v>
                </c:pt>
                <c:pt idx="1912">
                  <c:v>99.035490370232168</c:v>
                </c:pt>
                <c:pt idx="1913">
                  <c:v>99.036737554925551</c:v>
                </c:pt>
                <c:pt idx="1914">
                  <c:v>99.037982492388565</c:v>
                </c:pt>
                <c:pt idx="1915">
                  <c:v>99.039225187800298</c:v>
                </c:pt>
                <c:pt idx="1916">
                  <c:v>99.04046564632533</c:v>
                </c:pt>
                <c:pt idx="1917">
                  <c:v>99.041703873113775</c:v>
                </c:pt>
                <c:pt idx="1918">
                  <c:v>99.042939873301307</c:v>
                </c:pt>
                <c:pt idx="1919">
                  <c:v>99.04417365200932</c:v>
                </c:pt>
                <c:pt idx="1920">
                  <c:v>99.045405214344797</c:v>
                </c:pt>
                <c:pt idx="1921">
                  <c:v>99.046634565400524</c:v>
                </c:pt>
                <c:pt idx="1922">
                  <c:v>99.047861710255063</c:v>
                </c:pt>
                <c:pt idx="1923">
                  <c:v>99.049086653972708</c:v>
                </c:pt>
                <c:pt idx="1924">
                  <c:v>99.050309401603769</c:v>
                </c:pt>
                <c:pt idx="1925">
                  <c:v>99.051529958184332</c:v>
                </c:pt>
                <c:pt idx="1926">
                  <c:v>99.052748328736556</c:v>
                </c:pt>
                <c:pt idx="1927">
                  <c:v>99.053964518268558</c:v>
                </c:pt>
                <c:pt idx="1928">
                  <c:v>99.055178531774501</c:v>
                </c:pt>
                <c:pt idx="1929">
                  <c:v>99.056390374234667</c:v>
                </c:pt>
                <c:pt idx="1930">
                  <c:v>99.057600050615505</c:v>
                </c:pt>
                <c:pt idx="1931">
                  <c:v>99.058807565869643</c:v>
                </c:pt>
                <c:pt idx="1932">
                  <c:v>99.060012924935876</c:v>
                </c:pt>
                <c:pt idx="1933">
                  <c:v>99.061216132739403</c:v>
                </c:pt>
                <c:pt idx="1934">
                  <c:v>99.062417194191653</c:v>
                </c:pt>
                <c:pt idx="1935">
                  <c:v>99.063616114190495</c:v>
                </c:pt>
                <c:pt idx="1936">
                  <c:v>99.064812897620158</c:v>
                </c:pt>
                <c:pt idx="1937">
                  <c:v>99.06600754935134</c:v>
                </c:pt>
                <c:pt idx="1938">
                  <c:v>99.067200074241285</c:v>
                </c:pt>
                <c:pt idx="1939">
                  <c:v>99.068390477133747</c:v>
                </c:pt>
                <c:pt idx="1940">
                  <c:v>99.069578762859067</c:v>
                </c:pt>
                <c:pt idx="1941">
                  <c:v>99.070764936234227</c:v>
                </c:pt>
                <c:pt idx="1942">
                  <c:v>99.071949002062937</c:v>
                </c:pt>
                <c:pt idx="1943">
                  <c:v>99.073130965135547</c:v>
                </c:pt>
                <c:pt idx="1944">
                  <c:v>99.074310830229209</c:v>
                </c:pt>
                <c:pt idx="1945">
                  <c:v>99.07548860210791</c:v>
                </c:pt>
                <c:pt idx="1946">
                  <c:v>99.076664285522455</c:v>
                </c:pt>
                <c:pt idx="1947">
                  <c:v>99.077837885210556</c:v>
                </c:pt>
                <c:pt idx="1948">
                  <c:v>99.079009405896841</c:v>
                </c:pt>
                <c:pt idx="1949">
                  <c:v>99.080178852292931</c:v>
                </c:pt>
                <c:pt idx="1950">
                  <c:v>99.081346229097477</c:v>
                </c:pt>
                <c:pt idx="1951">
                  <c:v>99.08251154099618</c:v>
                </c:pt>
                <c:pt idx="1952">
                  <c:v>99.083674792661839</c:v>
                </c:pt>
                <c:pt idx="1953">
                  <c:v>99.084835988754435</c:v>
                </c:pt>
                <c:pt idx="1954">
                  <c:v>99.08599513392106</c:v>
                </c:pt>
                <c:pt idx="1955">
                  <c:v>99.087152232796143</c:v>
                </c:pt>
                <c:pt idx="1956">
                  <c:v>99.088307290001268</c:v>
                </c:pt>
                <c:pt idx="1957">
                  <c:v>99.089460310145427</c:v>
                </c:pt>
                <c:pt idx="1958">
                  <c:v>99.090611297824907</c:v>
                </c:pt>
                <c:pt idx="1959">
                  <c:v>99.091760257623406</c:v>
                </c:pt>
                <c:pt idx="1960">
                  <c:v>99.09290719411203</c:v>
                </c:pt>
                <c:pt idx="1961">
                  <c:v>99.094052111849422</c:v>
                </c:pt>
                <c:pt idx="1962">
                  <c:v>99.095195015381677</c:v>
                </c:pt>
                <c:pt idx="1963">
                  <c:v>99.09633590924247</c:v>
                </c:pt>
                <c:pt idx="1964">
                  <c:v>99.097474797953083</c:v>
                </c:pt>
                <c:pt idx="1965">
                  <c:v>99.09861168602238</c:v>
                </c:pt>
                <c:pt idx="1966">
                  <c:v>99.099746577946959</c:v>
                </c:pt>
                <c:pt idx="1967">
                  <c:v>99.100879478211112</c:v>
                </c:pt>
                <c:pt idx="1968">
                  <c:v>99.102010391286882</c:v>
                </c:pt>
                <c:pt idx="1969">
                  <c:v>99.103139321634089</c:v>
                </c:pt>
                <c:pt idx="1970">
                  <c:v>99.104266273700418</c:v>
                </c:pt>
                <c:pt idx="1971">
                  <c:v>99.105391251921375</c:v>
                </c:pt>
                <c:pt idx="1972">
                  <c:v>99.106514260720445</c:v>
                </c:pt>
                <c:pt idx="1973">
                  <c:v>99.107635304508989</c:v>
                </c:pt>
                <c:pt idx="1974">
                  <c:v>99.108754387686403</c:v>
                </c:pt>
                <c:pt idx="1975">
                  <c:v>99.109871514640091</c:v>
                </c:pt>
                <c:pt idx="1976">
                  <c:v>99.11098668974553</c:v>
                </c:pt>
                <c:pt idx="1977">
                  <c:v>99.11209991736628</c:v>
                </c:pt>
                <c:pt idx="1978">
                  <c:v>99.113211201854043</c:v>
                </c:pt>
                <c:pt idx="1979">
                  <c:v>99.114320547548729</c:v>
                </c:pt>
                <c:pt idx="1980">
                  <c:v>99.11542795877844</c:v>
                </c:pt>
                <c:pt idx="1981">
                  <c:v>99.116533439859523</c:v>
                </c:pt>
                <c:pt idx="1982">
                  <c:v>99.117636995096618</c:v>
                </c:pt>
                <c:pt idx="1983">
                  <c:v>99.118738628782722</c:v>
                </c:pt>
                <c:pt idx="1984">
                  <c:v>99.119838345199156</c:v>
                </c:pt>
                <c:pt idx="1985">
                  <c:v>99.120936148615669</c:v>
                </c:pt>
                <c:pt idx="1986">
                  <c:v>99.122032043290432</c:v>
                </c:pt>
                <c:pt idx="1987">
                  <c:v>99.123126033470101</c:v>
                </c:pt>
                <c:pt idx="1988">
                  <c:v>99.124218123389866</c:v>
                </c:pt>
                <c:pt idx="1989">
                  <c:v>99.125308317273436</c:v>
                </c:pt>
                <c:pt idx="1990">
                  <c:v>99.126396619333107</c:v>
                </c:pt>
                <c:pt idx="1991">
                  <c:v>99.127483033769792</c:v>
                </c:pt>
                <c:pt idx="1992">
                  <c:v>99.128567564773093</c:v>
                </c:pt>
                <c:pt idx="1993">
                  <c:v>99.12965021652127</c:v>
                </c:pt>
                <c:pt idx="1994">
                  <c:v>99.130730993181331</c:v>
                </c:pt>
                <c:pt idx="1995">
                  <c:v>99.131809898909054</c:v>
                </c:pt>
                <c:pt idx="1996">
                  <c:v>99.132886937849008</c:v>
                </c:pt>
                <c:pt idx="1997">
                  <c:v>99.13396211413459</c:v>
                </c:pt>
                <c:pt idx="1998">
                  <c:v>99.135035431888099</c:v>
                </c:pt>
                <c:pt idx="1999">
                  <c:v>99.136106895220692</c:v>
                </c:pt>
              </c:numCache>
            </c:numRef>
          </c:yVal>
          <c:smooth val="0"/>
          <c:extLst>
            <c:ext xmlns:c16="http://schemas.microsoft.com/office/drawing/2014/chart" uri="{C3380CC4-5D6E-409C-BE32-E72D297353CC}">
              <c16:uniqueId val="{00000002-7914-4DAC-8478-87B472B631A7}"/>
            </c:ext>
          </c:extLst>
        </c:ser>
        <c:ser>
          <c:idx val="12"/>
          <c:order val="3"/>
          <c:tx>
            <c:strRef>
              <c:f>Hárok1!$O$20</c:f>
              <c:strCache>
                <c:ptCount val="1"/>
                <c:pt idx="0">
                  <c:v>Sigmoid Hill, constant n</c:v>
                </c:pt>
              </c:strCache>
            </c:strRef>
          </c:tx>
          <c:spPr>
            <a:ln w="38100" cap="rnd">
              <a:no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xVal>
            <c:numRef>
              <c:f>Hárok1!$B$21:$B$2020</c:f>
              <c:numCache>
                <c:formatCode>General</c:formatCode>
                <c:ptCount val="2000"/>
                <c:pt idx="0">
                  <c:v>0.01</c:v>
                </c:pt>
                <c:pt idx="1">
                  <c:v>0.02</c:v>
                </c:pt>
                <c:pt idx="2">
                  <c:v>0.03</c:v>
                </c:pt>
                <c:pt idx="3">
                  <c:v>0.04</c:v>
                </c:pt>
                <c:pt idx="4">
                  <c:v>0.05</c:v>
                </c:pt>
                <c:pt idx="5">
                  <c:v>0.06</c:v>
                </c:pt>
                <c:pt idx="6">
                  <c:v>7.0000000000000007E-2</c:v>
                </c:pt>
                <c:pt idx="7">
                  <c:v>0.08</c:v>
                </c:pt>
                <c:pt idx="8">
                  <c:v>0.09</c:v>
                </c:pt>
                <c:pt idx="9">
                  <c:v>0.1</c:v>
                </c:pt>
                <c:pt idx="10">
                  <c:v>0.11</c:v>
                </c:pt>
                <c:pt idx="11">
                  <c:v>0.12</c:v>
                </c:pt>
                <c:pt idx="12">
                  <c:v>0.13</c:v>
                </c:pt>
                <c:pt idx="13">
                  <c:v>0.14000000000000001</c:v>
                </c:pt>
                <c:pt idx="14">
                  <c:v>0.15</c:v>
                </c:pt>
                <c:pt idx="15">
                  <c:v>0.16</c:v>
                </c:pt>
                <c:pt idx="16">
                  <c:v>0.17</c:v>
                </c:pt>
                <c:pt idx="17">
                  <c:v>0.18</c:v>
                </c:pt>
                <c:pt idx="18">
                  <c:v>0.19</c:v>
                </c:pt>
                <c:pt idx="19">
                  <c:v>0.2</c:v>
                </c:pt>
                <c:pt idx="20">
                  <c:v>0.21</c:v>
                </c:pt>
                <c:pt idx="21">
                  <c:v>0.22</c:v>
                </c:pt>
                <c:pt idx="22">
                  <c:v>0.23</c:v>
                </c:pt>
                <c:pt idx="23">
                  <c:v>0.24</c:v>
                </c:pt>
                <c:pt idx="24">
                  <c:v>0.25</c:v>
                </c:pt>
                <c:pt idx="25">
                  <c:v>0.26</c:v>
                </c:pt>
                <c:pt idx="26">
                  <c:v>0.27</c:v>
                </c:pt>
                <c:pt idx="27">
                  <c:v>0.28000000000000003</c:v>
                </c:pt>
                <c:pt idx="28">
                  <c:v>0.28999999999999998</c:v>
                </c:pt>
                <c:pt idx="29">
                  <c:v>0.3</c:v>
                </c:pt>
                <c:pt idx="30">
                  <c:v>0.31</c:v>
                </c:pt>
                <c:pt idx="31">
                  <c:v>0.32</c:v>
                </c:pt>
                <c:pt idx="32">
                  <c:v>0.33</c:v>
                </c:pt>
                <c:pt idx="33">
                  <c:v>0.34</c:v>
                </c:pt>
                <c:pt idx="34">
                  <c:v>0.35</c:v>
                </c:pt>
                <c:pt idx="35">
                  <c:v>0.36</c:v>
                </c:pt>
                <c:pt idx="36">
                  <c:v>0.37</c:v>
                </c:pt>
                <c:pt idx="37">
                  <c:v>0.38</c:v>
                </c:pt>
                <c:pt idx="38">
                  <c:v>0.39</c:v>
                </c:pt>
                <c:pt idx="39">
                  <c:v>0.4</c:v>
                </c:pt>
                <c:pt idx="40">
                  <c:v>0.41</c:v>
                </c:pt>
                <c:pt idx="41">
                  <c:v>0.42</c:v>
                </c:pt>
                <c:pt idx="42">
                  <c:v>0.43</c:v>
                </c:pt>
                <c:pt idx="43">
                  <c:v>0.44</c:v>
                </c:pt>
                <c:pt idx="44">
                  <c:v>0.45</c:v>
                </c:pt>
                <c:pt idx="45">
                  <c:v>0.46</c:v>
                </c:pt>
                <c:pt idx="46">
                  <c:v>0.47</c:v>
                </c:pt>
                <c:pt idx="47">
                  <c:v>0.48</c:v>
                </c:pt>
                <c:pt idx="48">
                  <c:v>0.49</c:v>
                </c:pt>
                <c:pt idx="49">
                  <c:v>0.5</c:v>
                </c:pt>
                <c:pt idx="50">
                  <c:v>0.51</c:v>
                </c:pt>
                <c:pt idx="51">
                  <c:v>0.52</c:v>
                </c:pt>
                <c:pt idx="52">
                  <c:v>0.53</c:v>
                </c:pt>
                <c:pt idx="53">
                  <c:v>0.54</c:v>
                </c:pt>
                <c:pt idx="54">
                  <c:v>0.55000000000000004</c:v>
                </c:pt>
                <c:pt idx="55">
                  <c:v>0.56000000000000005</c:v>
                </c:pt>
                <c:pt idx="56">
                  <c:v>0.56999999999999995</c:v>
                </c:pt>
                <c:pt idx="57">
                  <c:v>0.57999999999999996</c:v>
                </c:pt>
                <c:pt idx="58">
                  <c:v>0.59</c:v>
                </c:pt>
                <c:pt idx="59">
                  <c:v>0.6</c:v>
                </c:pt>
                <c:pt idx="60">
                  <c:v>0.61</c:v>
                </c:pt>
                <c:pt idx="61">
                  <c:v>0.62</c:v>
                </c:pt>
                <c:pt idx="62">
                  <c:v>0.63</c:v>
                </c:pt>
                <c:pt idx="63">
                  <c:v>0.64</c:v>
                </c:pt>
                <c:pt idx="64">
                  <c:v>0.65</c:v>
                </c:pt>
                <c:pt idx="65">
                  <c:v>0.66</c:v>
                </c:pt>
                <c:pt idx="66">
                  <c:v>0.67</c:v>
                </c:pt>
                <c:pt idx="67">
                  <c:v>0.68</c:v>
                </c:pt>
                <c:pt idx="68">
                  <c:v>0.69</c:v>
                </c:pt>
                <c:pt idx="69">
                  <c:v>0.7</c:v>
                </c:pt>
                <c:pt idx="70">
                  <c:v>0.71</c:v>
                </c:pt>
                <c:pt idx="71">
                  <c:v>0.72</c:v>
                </c:pt>
                <c:pt idx="72">
                  <c:v>0.73</c:v>
                </c:pt>
                <c:pt idx="73">
                  <c:v>0.74</c:v>
                </c:pt>
                <c:pt idx="74">
                  <c:v>0.75</c:v>
                </c:pt>
                <c:pt idx="75">
                  <c:v>0.76</c:v>
                </c:pt>
                <c:pt idx="76">
                  <c:v>0.77</c:v>
                </c:pt>
                <c:pt idx="77">
                  <c:v>0.78</c:v>
                </c:pt>
                <c:pt idx="78">
                  <c:v>0.79</c:v>
                </c:pt>
                <c:pt idx="79">
                  <c:v>0.8</c:v>
                </c:pt>
                <c:pt idx="80">
                  <c:v>0.81</c:v>
                </c:pt>
                <c:pt idx="81">
                  <c:v>0.82</c:v>
                </c:pt>
                <c:pt idx="82">
                  <c:v>0.83</c:v>
                </c:pt>
                <c:pt idx="83">
                  <c:v>0.84</c:v>
                </c:pt>
                <c:pt idx="84">
                  <c:v>0.85</c:v>
                </c:pt>
                <c:pt idx="85">
                  <c:v>0.86</c:v>
                </c:pt>
                <c:pt idx="86">
                  <c:v>0.87</c:v>
                </c:pt>
                <c:pt idx="87">
                  <c:v>0.88</c:v>
                </c:pt>
                <c:pt idx="88">
                  <c:v>0.89</c:v>
                </c:pt>
                <c:pt idx="89">
                  <c:v>0.9</c:v>
                </c:pt>
                <c:pt idx="90">
                  <c:v>0.91</c:v>
                </c:pt>
                <c:pt idx="91">
                  <c:v>0.92</c:v>
                </c:pt>
                <c:pt idx="92">
                  <c:v>0.93</c:v>
                </c:pt>
                <c:pt idx="93">
                  <c:v>0.94</c:v>
                </c:pt>
                <c:pt idx="94">
                  <c:v>0.95</c:v>
                </c:pt>
                <c:pt idx="95">
                  <c:v>0.96</c:v>
                </c:pt>
                <c:pt idx="96">
                  <c:v>0.97</c:v>
                </c:pt>
                <c:pt idx="97">
                  <c:v>0.98</c:v>
                </c:pt>
                <c:pt idx="98">
                  <c:v>0.99</c:v>
                </c:pt>
                <c:pt idx="99">
                  <c:v>1</c:v>
                </c:pt>
                <c:pt idx="100">
                  <c:v>1.01</c:v>
                </c:pt>
                <c:pt idx="101">
                  <c:v>1.02</c:v>
                </c:pt>
                <c:pt idx="102">
                  <c:v>1.03</c:v>
                </c:pt>
                <c:pt idx="103">
                  <c:v>1.04</c:v>
                </c:pt>
                <c:pt idx="104">
                  <c:v>1.05</c:v>
                </c:pt>
                <c:pt idx="105">
                  <c:v>1.06</c:v>
                </c:pt>
                <c:pt idx="106">
                  <c:v>1.07</c:v>
                </c:pt>
                <c:pt idx="107">
                  <c:v>1.08</c:v>
                </c:pt>
                <c:pt idx="108">
                  <c:v>1.0900000000000001</c:v>
                </c:pt>
                <c:pt idx="109">
                  <c:v>1.1000000000000001</c:v>
                </c:pt>
                <c:pt idx="110">
                  <c:v>1.1100000000000001</c:v>
                </c:pt>
                <c:pt idx="111">
                  <c:v>1.1200000000000001</c:v>
                </c:pt>
                <c:pt idx="112">
                  <c:v>1.1299999999999999</c:v>
                </c:pt>
                <c:pt idx="113">
                  <c:v>1.1399999999999999</c:v>
                </c:pt>
                <c:pt idx="114">
                  <c:v>1.1499999999999999</c:v>
                </c:pt>
                <c:pt idx="115">
                  <c:v>1.1599999999999999</c:v>
                </c:pt>
                <c:pt idx="116">
                  <c:v>1.17</c:v>
                </c:pt>
                <c:pt idx="117">
                  <c:v>1.18</c:v>
                </c:pt>
                <c:pt idx="118">
                  <c:v>1.19</c:v>
                </c:pt>
                <c:pt idx="119">
                  <c:v>1.2</c:v>
                </c:pt>
                <c:pt idx="120">
                  <c:v>1.21</c:v>
                </c:pt>
                <c:pt idx="121">
                  <c:v>1.22</c:v>
                </c:pt>
                <c:pt idx="122">
                  <c:v>1.23</c:v>
                </c:pt>
                <c:pt idx="123">
                  <c:v>1.24</c:v>
                </c:pt>
                <c:pt idx="124">
                  <c:v>1.25</c:v>
                </c:pt>
                <c:pt idx="125">
                  <c:v>1.26</c:v>
                </c:pt>
                <c:pt idx="126">
                  <c:v>1.27</c:v>
                </c:pt>
                <c:pt idx="127">
                  <c:v>1.28</c:v>
                </c:pt>
                <c:pt idx="128">
                  <c:v>1.29</c:v>
                </c:pt>
                <c:pt idx="129">
                  <c:v>1.3</c:v>
                </c:pt>
                <c:pt idx="130">
                  <c:v>1.31</c:v>
                </c:pt>
                <c:pt idx="131">
                  <c:v>1.32</c:v>
                </c:pt>
                <c:pt idx="132">
                  <c:v>1.33</c:v>
                </c:pt>
                <c:pt idx="133">
                  <c:v>1.34</c:v>
                </c:pt>
                <c:pt idx="134">
                  <c:v>1.35</c:v>
                </c:pt>
                <c:pt idx="135">
                  <c:v>1.36</c:v>
                </c:pt>
                <c:pt idx="136">
                  <c:v>1.37</c:v>
                </c:pt>
                <c:pt idx="137">
                  <c:v>1.38</c:v>
                </c:pt>
                <c:pt idx="138">
                  <c:v>1.39</c:v>
                </c:pt>
                <c:pt idx="139">
                  <c:v>1.4</c:v>
                </c:pt>
                <c:pt idx="140">
                  <c:v>1.41</c:v>
                </c:pt>
                <c:pt idx="141">
                  <c:v>1.42</c:v>
                </c:pt>
                <c:pt idx="142">
                  <c:v>1.43</c:v>
                </c:pt>
                <c:pt idx="143">
                  <c:v>1.44</c:v>
                </c:pt>
                <c:pt idx="144">
                  <c:v>1.45</c:v>
                </c:pt>
                <c:pt idx="145">
                  <c:v>1.46</c:v>
                </c:pt>
                <c:pt idx="146">
                  <c:v>1.47</c:v>
                </c:pt>
                <c:pt idx="147">
                  <c:v>1.48</c:v>
                </c:pt>
                <c:pt idx="148">
                  <c:v>1.49</c:v>
                </c:pt>
                <c:pt idx="149">
                  <c:v>1.5</c:v>
                </c:pt>
                <c:pt idx="150">
                  <c:v>1.51</c:v>
                </c:pt>
                <c:pt idx="151">
                  <c:v>1.52</c:v>
                </c:pt>
                <c:pt idx="152">
                  <c:v>1.53</c:v>
                </c:pt>
                <c:pt idx="153">
                  <c:v>1.54</c:v>
                </c:pt>
                <c:pt idx="154">
                  <c:v>1.55</c:v>
                </c:pt>
                <c:pt idx="155">
                  <c:v>1.56</c:v>
                </c:pt>
                <c:pt idx="156">
                  <c:v>1.57</c:v>
                </c:pt>
                <c:pt idx="157">
                  <c:v>1.58</c:v>
                </c:pt>
                <c:pt idx="158">
                  <c:v>1.59</c:v>
                </c:pt>
                <c:pt idx="159">
                  <c:v>1.6</c:v>
                </c:pt>
                <c:pt idx="160">
                  <c:v>1.61</c:v>
                </c:pt>
                <c:pt idx="161">
                  <c:v>1.62</c:v>
                </c:pt>
                <c:pt idx="162">
                  <c:v>1.63</c:v>
                </c:pt>
                <c:pt idx="163">
                  <c:v>1.64</c:v>
                </c:pt>
                <c:pt idx="164">
                  <c:v>1.65</c:v>
                </c:pt>
                <c:pt idx="165">
                  <c:v>1.66</c:v>
                </c:pt>
                <c:pt idx="166">
                  <c:v>1.67</c:v>
                </c:pt>
                <c:pt idx="167">
                  <c:v>1.68</c:v>
                </c:pt>
                <c:pt idx="168">
                  <c:v>1.69</c:v>
                </c:pt>
                <c:pt idx="169">
                  <c:v>1.7</c:v>
                </c:pt>
                <c:pt idx="170">
                  <c:v>1.71</c:v>
                </c:pt>
                <c:pt idx="171">
                  <c:v>1.72</c:v>
                </c:pt>
                <c:pt idx="172">
                  <c:v>1.73</c:v>
                </c:pt>
                <c:pt idx="173">
                  <c:v>1.74</c:v>
                </c:pt>
                <c:pt idx="174">
                  <c:v>1.75</c:v>
                </c:pt>
                <c:pt idx="175">
                  <c:v>1.76</c:v>
                </c:pt>
                <c:pt idx="176">
                  <c:v>1.77</c:v>
                </c:pt>
                <c:pt idx="177">
                  <c:v>1.78</c:v>
                </c:pt>
                <c:pt idx="178">
                  <c:v>1.79</c:v>
                </c:pt>
                <c:pt idx="179">
                  <c:v>1.8</c:v>
                </c:pt>
                <c:pt idx="180">
                  <c:v>1.81</c:v>
                </c:pt>
                <c:pt idx="181">
                  <c:v>1.82</c:v>
                </c:pt>
                <c:pt idx="182">
                  <c:v>1.83</c:v>
                </c:pt>
                <c:pt idx="183">
                  <c:v>1.84</c:v>
                </c:pt>
                <c:pt idx="184">
                  <c:v>1.85</c:v>
                </c:pt>
                <c:pt idx="185">
                  <c:v>1.86</c:v>
                </c:pt>
                <c:pt idx="186">
                  <c:v>1.87</c:v>
                </c:pt>
                <c:pt idx="187">
                  <c:v>1.88</c:v>
                </c:pt>
                <c:pt idx="188">
                  <c:v>1.89</c:v>
                </c:pt>
                <c:pt idx="189">
                  <c:v>1.9</c:v>
                </c:pt>
                <c:pt idx="190">
                  <c:v>1.91</c:v>
                </c:pt>
                <c:pt idx="191">
                  <c:v>1.92</c:v>
                </c:pt>
                <c:pt idx="192">
                  <c:v>1.93</c:v>
                </c:pt>
                <c:pt idx="193">
                  <c:v>1.94</c:v>
                </c:pt>
                <c:pt idx="194">
                  <c:v>1.95</c:v>
                </c:pt>
                <c:pt idx="195">
                  <c:v>1.96</c:v>
                </c:pt>
                <c:pt idx="196">
                  <c:v>1.97</c:v>
                </c:pt>
                <c:pt idx="197">
                  <c:v>1.98</c:v>
                </c:pt>
                <c:pt idx="198">
                  <c:v>1.99</c:v>
                </c:pt>
                <c:pt idx="199">
                  <c:v>2</c:v>
                </c:pt>
                <c:pt idx="200">
                  <c:v>2.0099999999999998</c:v>
                </c:pt>
                <c:pt idx="201">
                  <c:v>2.02</c:v>
                </c:pt>
                <c:pt idx="202">
                  <c:v>2.0299999999999998</c:v>
                </c:pt>
                <c:pt idx="203">
                  <c:v>2.04</c:v>
                </c:pt>
                <c:pt idx="204">
                  <c:v>2.0499999999999998</c:v>
                </c:pt>
                <c:pt idx="205">
                  <c:v>2.06</c:v>
                </c:pt>
                <c:pt idx="206">
                  <c:v>2.0699999999999998</c:v>
                </c:pt>
                <c:pt idx="207">
                  <c:v>2.08</c:v>
                </c:pt>
                <c:pt idx="208">
                  <c:v>2.09</c:v>
                </c:pt>
                <c:pt idx="209">
                  <c:v>2.1</c:v>
                </c:pt>
                <c:pt idx="210">
                  <c:v>2.11</c:v>
                </c:pt>
                <c:pt idx="211">
                  <c:v>2.12</c:v>
                </c:pt>
                <c:pt idx="212">
                  <c:v>2.13</c:v>
                </c:pt>
                <c:pt idx="213">
                  <c:v>2.14</c:v>
                </c:pt>
                <c:pt idx="214">
                  <c:v>2.15</c:v>
                </c:pt>
                <c:pt idx="215">
                  <c:v>2.16</c:v>
                </c:pt>
                <c:pt idx="216">
                  <c:v>2.17</c:v>
                </c:pt>
                <c:pt idx="217">
                  <c:v>2.1800000000000002</c:v>
                </c:pt>
                <c:pt idx="218">
                  <c:v>2.19</c:v>
                </c:pt>
                <c:pt idx="219">
                  <c:v>2.2000000000000002</c:v>
                </c:pt>
                <c:pt idx="220">
                  <c:v>2.21</c:v>
                </c:pt>
                <c:pt idx="221">
                  <c:v>2.2200000000000002</c:v>
                </c:pt>
                <c:pt idx="222">
                  <c:v>2.23</c:v>
                </c:pt>
                <c:pt idx="223">
                  <c:v>2.2400000000000002</c:v>
                </c:pt>
                <c:pt idx="224">
                  <c:v>2.25</c:v>
                </c:pt>
                <c:pt idx="225">
                  <c:v>2.2599999999999998</c:v>
                </c:pt>
                <c:pt idx="226">
                  <c:v>2.27</c:v>
                </c:pt>
                <c:pt idx="227">
                  <c:v>2.2799999999999998</c:v>
                </c:pt>
                <c:pt idx="228">
                  <c:v>2.29</c:v>
                </c:pt>
                <c:pt idx="229">
                  <c:v>2.2999999999999998</c:v>
                </c:pt>
                <c:pt idx="230">
                  <c:v>2.31</c:v>
                </c:pt>
                <c:pt idx="231">
                  <c:v>2.3199999999999998</c:v>
                </c:pt>
                <c:pt idx="232">
                  <c:v>2.33</c:v>
                </c:pt>
                <c:pt idx="233">
                  <c:v>2.34</c:v>
                </c:pt>
                <c:pt idx="234">
                  <c:v>2.35</c:v>
                </c:pt>
                <c:pt idx="235">
                  <c:v>2.36</c:v>
                </c:pt>
                <c:pt idx="236">
                  <c:v>2.37</c:v>
                </c:pt>
                <c:pt idx="237">
                  <c:v>2.38</c:v>
                </c:pt>
                <c:pt idx="238">
                  <c:v>2.39</c:v>
                </c:pt>
                <c:pt idx="239">
                  <c:v>2.4</c:v>
                </c:pt>
                <c:pt idx="240">
                  <c:v>2.41</c:v>
                </c:pt>
                <c:pt idx="241">
                  <c:v>2.42</c:v>
                </c:pt>
                <c:pt idx="242">
                  <c:v>2.4300000000000002</c:v>
                </c:pt>
                <c:pt idx="243">
                  <c:v>2.44</c:v>
                </c:pt>
                <c:pt idx="244">
                  <c:v>2.4500000000000002</c:v>
                </c:pt>
                <c:pt idx="245">
                  <c:v>2.46</c:v>
                </c:pt>
                <c:pt idx="246">
                  <c:v>2.4700000000000002</c:v>
                </c:pt>
                <c:pt idx="247">
                  <c:v>2.48</c:v>
                </c:pt>
                <c:pt idx="248">
                  <c:v>2.4900000000000002</c:v>
                </c:pt>
                <c:pt idx="249">
                  <c:v>2.5</c:v>
                </c:pt>
                <c:pt idx="250">
                  <c:v>2.5099999999999998</c:v>
                </c:pt>
                <c:pt idx="251">
                  <c:v>2.52</c:v>
                </c:pt>
                <c:pt idx="252">
                  <c:v>2.5299999999999998</c:v>
                </c:pt>
                <c:pt idx="253">
                  <c:v>2.54</c:v>
                </c:pt>
                <c:pt idx="254">
                  <c:v>2.5499999999999998</c:v>
                </c:pt>
                <c:pt idx="255">
                  <c:v>2.56</c:v>
                </c:pt>
                <c:pt idx="256">
                  <c:v>2.57</c:v>
                </c:pt>
                <c:pt idx="257">
                  <c:v>2.58</c:v>
                </c:pt>
                <c:pt idx="258">
                  <c:v>2.59</c:v>
                </c:pt>
                <c:pt idx="259">
                  <c:v>2.6</c:v>
                </c:pt>
                <c:pt idx="260">
                  <c:v>2.61</c:v>
                </c:pt>
                <c:pt idx="261">
                  <c:v>2.62</c:v>
                </c:pt>
                <c:pt idx="262">
                  <c:v>2.63</c:v>
                </c:pt>
                <c:pt idx="263">
                  <c:v>2.64</c:v>
                </c:pt>
                <c:pt idx="264">
                  <c:v>2.65</c:v>
                </c:pt>
                <c:pt idx="265">
                  <c:v>2.66</c:v>
                </c:pt>
                <c:pt idx="266">
                  <c:v>2.67</c:v>
                </c:pt>
                <c:pt idx="267">
                  <c:v>2.68</c:v>
                </c:pt>
                <c:pt idx="268">
                  <c:v>2.69</c:v>
                </c:pt>
                <c:pt idx="269">
                  <c:v>2.7</c:v>
                </c:pt>
                <c:pt idx="270">
                  <c:v>2.71</c:v>
                </c:pt>
                <c:pt idx="271">
                  <c:v>2.72</c:v>
                </c:pt>
                <c:pt idx="272">
                  <c:v>2.73</c:v>
                </c:pt>
                <c:pt idx="273">
                  <c:v>2.74</c:v>
                </c:pt>
                <c:pt idx="274">
                  <c:v>2.75</c:v>
                </c:pt>
                <c:pt idx="275">
                  <c:v>2.76</c:v>
                </c:pt>
                <c:pt idx="276">
                  <c:v>2.77</c:v>
                </c:pt>
                <c:pt idx="277">
                  <c:v>2.78</c:v>
                </c:pt>
                <c:pt idx="278">
                  <c:v>2.79</c:v>
                </c:pt>
                <c:pt idx="279">
                  <c:v>2.8</c:v>
                </c:pt>
                <c:pt idx="280">
                  <c:v>2.81</c:v>
                </c:pt>
                <c:pt idx="281">
                  <c:v>2.82</c:v>
                </c:pt>
                <c:pt idx="282">
                  <c:v>2.83</c:v>
                </c:pt>
                <c:pt idx="283">
                  <c:v>2.84</c:v>
                </c:pt>
                <c:pt idx="284">
                  <c:v>2.85</c:v>
                </c:pt>
                <c:pt idx="285">
                  <c:v>2.86</c:v>
                </c:pt>
                <c:pt idx="286">
                  <c:v>2.87</c:v>
                </c:pt>
                <c:pt idx="287">
                  <c:v>2.88</c:v>
                </c:pt>
                <c:pt idx="288">
                  <c:v>2.89</c:v>
                </c:pt>
                <c:pt idx="289">
                  <c:v>2.9</c:v>
                </c:pt>
                <c:pt idx="290">
                  <c:v>2.91</c:v>
                </c:pt>
                <c:pt idx="291">
                  <c:v>2.92</c:v>
                </c:pt>
                <c:pt idx="292">
                  <c:v>2.93</c:v>
                </c:pt>
                <c:pt idx="293">
                  <c:v>2.94</c:v>
                </c:pt>
                <c:pt idx="294">
                  <c:v>2.95</c:v>
                </c:pt>
                <c:pt idx="295">
                  <c:v>2.96</c:v>
                </c:pt>
                <c:pt idx="296">
                  <c:v>2.97</c:v>
                </c:pt>
                <c:pt idx="297">
                  <c:v>2.98</c:v>
                </c:pt>
                <c:pt idx="298">
                  <c:v>2.99</c:v>
                </c:pt>
                <c:pt idx="299">
                  <c:v>3</c:v>
                </c:pt>
                <c:pt idx="300">
                  <c:v>3.01</c:v>
                </c:pt>
                <c:pt idx="301">
                  <c:v>3.02</c:v>
                </c:pt>
                <c:pt idx="302">
                  <c:v>3.03</c:v>
                </c:pt>
                <c:pt idx="303">
                  <c:v>3.04</c:v>
                </c:pt>
                <c:pt idx="304">
                  <c:v>3.05</c:v>
                </c:pt>
                <c:pt idx="305">
                  <c:v>3.06</c:v>
                </c:pt>
                <c:pt idx="306">
                  <c:v>3.07</c:v>
                </c:pt>
                <c:pt idx="307">
                  <c:v>3.08</c:v>
                </c:pt>
                <c:pt idx="308">
                  <c:v>3.09</c:v>
                </c:pt>
                <c:pt idx="309">
                  <c:v>3.1</c:v>
                </c:pt>
                <c:pt idx="310">
                  <c:v>3.11</c:v>
                </c:pt>
                <c:pt idx="311">
                  <c:v>3.12</c:v>
                </c:pt>
                <c:pt idx="312">
                  <c:v>3.13</c:v>
                </c:pt>
                <c:pt idx="313">
                  <c:v>3.14</c:v>
                </c:pt>
                <c:pt idx="314">
                  <c:v>3.15</c:v>
                </c:pt>
                <c:pt idx="315">
                  <c:v>3.16</c:v>
                </c:pt>
                <c:pt idx="316">
                  <c:v>3.17</c:v>
                </c:pt>
                <c:pt idx="317">
                  <c:v>3.18</c:v>
                </c:pt>
                <c:pt idx="318">
                  <c:v>3.19</c:v>
                </c:pt>
                <c:pt idx="319">
                  <c:v>3.2</c:v>
                </c:pt>
                <c:pt idx="320">
                  <c:v>3.21</c:v>
                </c:pt>
                <c:pt idx="321">
                  <c:v>3.22</c:v>
                </c:pt>
                <c:pt idx="322">
                  <c:v>3.23</c:v>
                </c:pt>
                <c:pt idx="323">
                  <c:v>3.24</c:v>
                </c:pt>
                <c:pt idx="324">
                  <c:v>3.25</c:v>
                </c:pt>
                <c:pt idx="325">
                  <c:v>3.26</c:v>
                </c:pt>
                <c:pt idx="326">
                  <c:v>3.27</c:v>
                </c:pt>
                <c:pt idx="327">
                  <c:v>3.28</c:v>
                </c:pt>
                <c:pt idx="328">
                  <c:v>3.29</c:v>
                </c:pt>
                <c:pt idx="329">
                  <c:v>3.3</c:v>
                </c:pt>
                <c:pt idx="330">
                  <c:v>3.31</c:v>
                </c:pt>
                <c:pt idx="331">
                  <c:v>3.32</c:v>
                </c:pt>
                <c:pt idx="332">
                  <c:v>3.33</c:v>
                </c:pt>
                <c:pt idx="333">
                  <c:v>3.34</c:v>
                </c:pt>
                <c:pt idx="334">
                  <c:v>3.35</c:v>
                </c:pt>
                <c:pt idx="335">
                  <c:v>3.36</c:v>
                </c:pt>
                <c:pt idx="336">
                  <c:v>3.37</c:v>
                </c:pt>
                <c:pt idx="337">
                  <c:v>3.38</c:v>
                </c:pt>
                <c:pt idx="338">
                  <c:v>3.39</c:v>
                </c:pt>
                <c:pt idx="339">
                  <c:v>3.4</c:v>
                </c:pt>
                <c:pt idx="340">
                  <c:v>3.41</c:v>
                </c:pt>
                <c:pt idx="341">
                  <c:v>3.42</c:v>
                </c:pt>
                <c:pt idx="342">
                  <c:v>3.43</c:v>
                </c:pt>
                <c:pt idx="343">
                  <c:v>3.44</c:v>
                </c:pt>
                <c:pt idx="344">
                  <c:v>3.45</c:v>
                </c:pt>
                <c:pt idx="345">
                  <c:v>3.46</c:v>
                </c:pt>
                <c:pt idx="346">
                  <c:v>3.47</c:v>
                </c:pt>
                <c:pt idx="347">
                  <c:v>3.48</c:v>
                </c:pt>
                <c:pt idx="348">
                  <c:v>3.49</c:v>
                </c:pt>
                <c:pt idx="349">
                  <c:v>3.5</c:v>
                </c:pt>
                <c:pt idx="350">
                  <c:v>3.51</c:v>
                </c:pt>
                <c:pt idx="351">
                  <c:v>3.52</c:v>
                </c:pt>
                <c:pt idx="352">
                  <c:v>3.53</c:v>
                </c:pt>
                <c:pt idx="353">
                  <c:v>3.54</c:v>
                </c:pt>
                <c:pt idx="354">
                  <c:v>3.55</c:v>
                </c:pt>
                <c:pt idx="355">
                  <c:v>3.56</c:v>
                </c:pt>
                <c:pt idx="356">
                  <c:v>3.57</c:v>
                </c:pt>
                <c:pt idx="357">
                  <c:v>3.58</c:v>
                </c:pt>
                <c:pt idx="358">
                  <c:v>3.59</c:v>
                </c:pt>
                <c:pt idx="359">
                  <c:v>3.6</c:v>
                </c:pt>
                <c:pt idx="360">
                  <c:v>3.61</c:v>
                </c:pt>
                <c:pt idx="361">
                  <c:v>3.62</c:v>
                </c:pt>
                <c:pt idx="362">
                  <c:v>3.63</c:v>
                </c:pt>
                <c:pt idx="363">
                  <c:v>3.64</c:v>
                </c:pt>
                <c:pt idx="364">
                  <c:v>3.65</c:v>
                </c:pt>
                <c:pt idx="365">
                  <c:v>3.66</c:v>
                </c:pt>
                <c:pt idx="366">
                  <c:v>3.67</c:v>
                </c:pt>
                <c:pt idx="367">
                  <c:v>3.68</c:v>
                </c:pt>
                <c:pt idx="368">
                  <c:v>3.69</c:v>
                </c:pt>
                <c:pt idx="369">
                  <c:v>3.7</c:v>
                </c:pt>
                <c:pt idx="370">
                  <c:v>3.71</c:v>
                </c:pt>
                <c:pt idx="371">
                  <c:v>3.72</c:v>
                </c:pt>
                <c:pt idx="372">
                  <c:v>3.73</c:v>
                </c:pt>
                <c:pt idx="373">
                  <c:v>3.74</c:v>
                </c:pt>
                <c:pt idx="374">
                  <c:v>3.75</c:v>
                </c:pt>
                <c:pt idx="375">
                  <c:v>3.76</c:v>
                </c:pt>
                <c:pt idx="376">
                  <c:v>3.77</c:v>
                </c:pt>
                <c:pt idx="377">
                  <c:v>3.78</c:v>
                </c:pt>
                <c:pt idx="378">
                  <c:v>3.79</c:v>
                </c:pt>
                <c:pt idx="379">
                  <c:v>3.8</c:v>
                </c:pt>
                <c:pt idx="380">
                  <c:v>3.81</c:v>
                </c:pt>
                <c:pt idx="381">
                  <c:v>3.82</c:v>
                </c:pt>
                <c:pt idx="382">
                  <c:v>3.83</c:v>
                </c:pt>
                <c:pt idx="383">
                  <c:v>3.84</c:v>
                </c:pt>
                <c:pt idx="384">
                  <c:v>3.85</c:v>
                </c:pt>
                <c:pt idx="385">
                  <c:v>3.86</c:v>
                </c:pt>
                <c:pt idx="386">
                  <c:v>3.87</c:v>
                </c:pt>
                <c:pt idx="387">
                  <c:v>3.88</c:v>
                </c:pt>
                <c:pt idx="388">
                  <c:v>3.89</c:v>
                </c:pt>
                <c:pt idx="389">
                  <c:v>3.9</c:v>
                </c:pt>
                <c:pt idx="390">
                  <c:v>3.91</c:v>
                </c:pt>
                <c:pt idx="391">
                  <c:v>3.92</c:v>
                </c:pt>
                <c:pt idx="392">
                  <c:v>3.93</c:v>
                </c:pt>
                <c:pt idx="393">
                  <c:v>3.94</c:v>
                </c:pt>
                <c:pt idx="394">
                  <c:v>3.95</c:v>
                </c:pt>
                <c:pt idx="395">
                  <c:v>3.96</c:v>
                </c:pt>
                <c:pt idx="396">
                  <c:v>3.97</c:v>
                </c:pt>
                <c:pt idx="397">
                  <c:v>3.98</c:v>
                </c:pt>
                <c:pt idx="398">
                  <c:v>3.99</c:v>
                </c:pt>
                <c:pt idx="399">
                  <c:v>4</c:v>
                </c:pt>
                <c:pt idx="400">
                  <c:v>4.01</c:v>
                </c:pt>
                <c:pt idx="401">
                  <c:v>4.0199999999999996</c:v>
                </c:pt>
                <c:pt idx="402">
                  <c:v>4.03</c:v>
                </c:pt>
                <c:pt idx="403">
                  <c:v>4.04</c:v>
                </c:pt>
                <c:pt idx="404">
                  <c:v>4.05</c:v>
                </c:pt>
                <c:pt idx="405">
                  <c:v>4.0599999999999996</c:v>
                </c:pt>
                <c:pt idx="406">
                  <c:v>4.07</c:v>
                </c:pt>
                <c:pt idx="407">
                  <c:v>4.08</c:v>
                </c:pt>
                <c:pt idx="408">
                  <c:v>4.09</c:v>
                </c:pt>
                <c:pt idx="409">
                  <c:v>4.0999999999999996</c:v>
                </c:pt>
                <c:pt idx="410">
                  <c:v>4.1100000000000003</c:v>
                </c:pt>
                <c:pt idx="411">
                  <c:v>4.12</c:v>
                </c:pt>
                <c:pt idx="412">
                  <c:v>4.13</c:v>
                </c:pt>
                <c:pt idx="413">
                  <c:v>4.1399999999999997</c:v>
                </c:pt>
                <c:pt idx="414">
                  <c:v>4.1500000000000004</c:v>
                </c:pt>
                <c:pt idx="415">
                  <c:v>4.16</c:v>
                </c:pt>
                <c:pt idx="416">
                  <c:v>4.17</c:v>
                </c:pt>
                <c:pt idx="417">
                  <c:v>4.18</c:v>
                </c:pt>
                <c:pt idx="418">
                  <c:v>4.1900000000000004</c:v>
                </c:pt>
                <c:pt idx="419">
                  <c:v>4.2</c:v>
                </c:pt>
                <c:pt idx="420">
                  <c:v>4.21</c:v>
                </c:pt>
                <c:pt idx="421">
                  <c:v>4.22</c:v>
                </c:pt>
                <c:pt idx="422">
                  <c:v>4.2300000000000004</c:v>
                </c:pt>
                <c:pt idx="423">
                  <c:v>4.24</c:v>
                </c:pt>
                <c:pt idx="424">
                  <c:v>4.25</c:v>
                </c:pt>
                <c:pt idx="425">
                  <c:v>4.26</c:v>
                </c:pt>
                <c:pt idx="426">
                  <c:v>4.2699999999999996</c:v>
                </c:pt>
                <c:pt idx="427">
                  <c:v>4.28</c:v>
                </c:pt>
                <c:pt idx="428">
                  <c:v>4.29</c:v>
                </c:pt>
                <c:pt idx="429">
                  <c:v>4.3</c:v>
                </c:pt>
                <c:pt idx="430">
                  <c:v>4.3099999999999996</c:v>
                </c:pt>
                <c:pt idx="431">
                  <c:v>4.32</c:v>
                </c:pt>
                <c:pt idx="432">
                  <c:v>4.33</c:v>
                </c:pt>
                <c:pt idx="433">
                  <c:v>4.34</c:v>
                </c:pt>
                <c:pt idx="434">
                  <c:v>4.3499999999999996</c:v>
                </c:pt>
                <c:pt idx="435">
                  <c:v>4.3600000000000003</c:v>
                </c:pt>
                <c:pt idx="436">
                  <c:v>4.37</c:v>
                </c:pt>
                <c:pt idx="437">
                  <c:v>4.38</c:v>
                </c:pt>
                <c:pt idx="438">
                  <c:v>4.3899999999999997</c:v>
                </c:pt>
                <c:pt idx="439">
                  <c:v>4.4000000000000004</c:v>
                </c:pt>
                <c:pt idx="440">
                  <c:v>4.41</c:v>
                </c:pt>
                <c:pt idx="441">
                  <c:v>4.42</c:v>
                </c:pt>
                <c:pt idx="442">
                  <c:v>4.43</c:v>
                </c:pt>
                <c:pt idx="443">
                  <c:v>4.4400000000000004</c:v>
                </c:pt>
                <c:pt idx="444">
                  <c:v>4.45</c:v>
                </c:pt>
                <c:pt idx="445">
                  <c:v>4.46</c:v>
                </c:pt>
                <c:pt idx="446">
                  <c:v>4.47</c:v>
                </c:pt>
                <c:pt idx="447">
                  <c:v>4.4800000000000004</c:v>
                </c:pt>
                <c:pt idx="448">
                  <c:v>4.49</c:v>
                </c:pt>
                <c:pt idx="449">
                  <c:v>4.5</c:v>
                </c:pt>
                <c:pt idx="450">
                  <c:v>4.51</c:v>
                </c:pt>
                <c:pt idx="451">
                  <c:v>4.5199999999999996</c:v>
                </c:pt>
                <c:pt idx="452">
                  <c:v>4.53</c:v>
                </c:pt>
                <c:pt idx="453">
                  <c:v>4.54</c:v>
                </c:pt>
                <c:pt idx="454">
                  <c:v>4.55</c:v>
                </c:pt>
                <c:pt idx="455">
                  <c:v>4.5599999999999996</c:v>
                </c:pt>
                <c:pt idx="456">
                  <c:v>4.57</c:v>
                </c:pt>
                <c:pt idx="457">
                  <c:v>4.58</c:v>
                </c:pt>
                <c:pt idx="458">
                  <c:v>4.59</c:v>
                </c:pt>
                <c:pt idx="459">
                  <c:v>4.5999999999999996</c:v>
                </c:pt>
                <c:pt idx="460">
                  <c:v>4.6100000000000003</c:v>
                </c:pt>
                <c:pt idx="461">
                  <c:v>4.62</c:v>
                </c:pt>
                <c:pt idx="462">
                  <c:v>4.63</c:v>
                </c:pt>
                <c:pt idx="463">
                  <c:v>4.6399999999999997</c:v>
                </c:pt>
                <c:pt idx="464">
                  <c:v>4.6500000000000004</c:v>
                </c:pt>
                <c:pt idx="465">
                  <c:v>4.66</c:v>
                </c:pt>
                <c:pt idx="466">
                  <c:v>4.67</c:v>
                </c:pt>
                <c:pt idx="467">
                  <c:v>4.68</c:v>
                </c:pt>
                <c:pt idx="468">
                  <c:v>4.6900000000000004</c:v>
                </c:pt>
                <c:pt idx="469">
                  <c:v>4.7</c:v>
                </c:pt>
                <c:pt idx="470">
                  <c:v>4.71</c:v>
                </c:pt>
                <c:pt idx="471">
                  <c:v>4.72</c:v>
                </c:pt>
                <c:pt idx="472">
                  <c:v>4.7300000000000004</c:v>
                </c:pt>
                <c:pt idx="473">
                  <c:v>4.74</c:v>
                </c:pt>
                <c:pt idx="474">
                  <c:v>4.75</c:v>
                </c:pt>
                <c:pt idx="475">
                  <c:v>4.76</c:v>
                </c:pt>
                <c:pt idx="476">
                  <c:v>4.7699999999999996</c:v>
                </c:pt>
                <c:pt idx="477">
                  <c:v>4.78</c:v>
                </c:pt>
                <c:pt idx="478">
                  <c:v>4.79</c:v>
                </c:pt>
                <c:pt idx="479">
                  <c:v>4.8</c:v>
                </c:pt>
                <c:pt idx="480">
                  <c:v>4.8099999999999996</c:v>
                </c:pt>
                <c:pt idx="481">
                  <c:v>4.82</c:v>
                </c:pt>
                <c:pt idx="482">
                  <c:v>4.83</c:v>
                </c:pt>
                <c:pt idx="483">
                  <c:v>4.84</c:v>
                </c:pt>
                <c:pt idx="484">
                  <c:v>4.8499999999999996</c:v>
                </c:pt>
                <c:pt idx="485">
                  <c:v>4.8600000000000003</c:v>
                </c:pt>
                <c:pt idx="486">
                  <c:v>4.87</c:v>
                </c:pt>
                <c:pt idx="487">
                  <c:v>4.88</c:v>
                </c:pt>
                <c:pt idx="488">
                  <c:v>4.8899999999999997</c:v>
                </c:pt>
                <c:pt idx="489">
                  <c:v>4.9000000000000004</c:v>
                </c:pt>
                <c:pt idx="490">
                  <c:v>4.91</c:v>
                </c:pt>
                <c:pt idx="491">
                  <c:v>4.92</c:v>
                </c:pt>
                <c:pt idx="492">
                  <c:v>4.93</c:v>
                </c:pt>
                <c:pt idx="493">
                  <c:v>4.9400000000000004</c:v>
                </c:pt>
                <c:pt idx="494">
                  <c:v>4.95</c:v>
                </c:pt>
                <c:pt idx="495">
                  <c:v>4.96</c:v>
                </c:pt>
                <c:pt idx="496">
                  <c:v>4.97</c:v>
                </c:pt>
                <c:pt idx="497">
                  <c:v>4.9800000000000004</c:v>
                </c:pt>
                <c:pt idx="498">
                  <c:v>4.99</c:v>
                </c:pt>
                <c:pt idx="499">
                  <c:v>5</c:v>
                </c:pt>
                <c:pt idx="500">
                  <c:v>5.01</c:v>
                </c:pt>
                <c:pt idx="501">
                  <c:v>5.0199999999999996</c:v>
                </c:pt>
                <c:pt idx="502">
                  <c:v>5.03</c:v>
                </c:pt>
                <c:pt idx="503">
                  <c:v>5.04</c:v>
                </c:pt>
                <c:pt idx="504">
                  <c:v>5.05</c:v>
                </c:pt>
                <c:pt idx="505">
                  <c:v>5.0599999999999996</c:v>
                </c:pt>
                <c:pt idx="506">
                  <c:v>5.07</c:v>
                </c:pt>
                <c:pt idx="507">
                  <c:v>5.08</c:v>
                </c:pt>
                <c:pt idx="508">
                  <c:v>5.09</c:v>
                </c:pt>
                <c:pt idx="509">
                  <c:v>5.0999999999999996</c:v>
                </c:pt>
                <c:pt idx="510">
                  <c:v>5.1100000000000003</c:v>
                </c:pt>
                <c:pt idx="511">
                  <c:v>5.12</c:v>
                </c:pt>
                <c:pt idx="512">
                  <c:v>5.13</c:v>
                </c:pt>
                <c:pt idx="513">
                  <c:v>5.14</c:v>
                </c:pt>
                <c:pt idx="514">
                  <c:v>5.15</c:v>
                </c:pt>
                <c:pt idx="515">
                  <c:v>5.16</c:v>
                </c:pt>
                <c:pt idx="516">
                  <c:v>5.17</c:v>
                </c:pt>
                <c:pt idx="517">
                  <c:v>5.18</c:v>
                </c:pt>
                <c:pt idx="518">
                  <c:v>5.19</c:v>
                </c:pt>
                <c:pt idx="519">
                  <c:v>5.2</c:v>
                </c:pt>
                <c:pt idx="520">
                  <c:v>5.21</c:v>
                </c:pt>
                <c:pt idx="521">
                  <c:v>5.22</c:v>
                </c:pt>
                <c:pt idx="522">
                  <c:v>5.23</c:v>
                </c:pt>
                <c:pt idx="523">
                  <c:v>5.24</c:v>
                </c:pt>
                <c:pt idx="524">
                  <c:v>5.25</c:v>
                </c:pt>
                <c:pt idx="525">
                  <c:v>5.26</c:v>
                </c:pt>
                <c:pt idx="526">
                  <c:v>5.27</c:v>
                </c:pt>
                <c:pt idx="527">
                  <c:v>5.28</c:v>
                </c:pt>
                <c:pt idx="528">
                  <c:v>5.29</c:v>
                </c:pt>
                <c:pt idx="529">
                  <c:v>5.3</c:v>
                </c:pt>
                <c:pt idx="530">
                  <c:v>5.31</c:v>
                </c:pt>
                <c:pt idx="531">
                  <c:v>5.32</c:v>
                </c:pt>
                <c:pt idx="532">
                  <c:v>5.33</c:v>
                </c:pt>
                <c:pt idx="533">
                  <c:v>5.34</c:v>
                </c:pt>
                <c:pt idx="534">
                  <c:v>5.35</c:v>
                </c:pt>
                <c:pt idx="535">
                  <c:v>5.36</c:v>
                </c:pt>
                <c:pt idx="536">
                  <c:v>5.37</c:v>
                </c:pt>
                <c:pt idx="537">
                  <c:v>5.38</c:v>
                </c:pt>
                <c:pt idx="538">
                  <c:v>5.39</c:v>
                </c:pt>
                <c:pt idx="539">
                  <c:v>5.4</c:v>
                </c:pt>
                <c:pt idx="540">
                  <c:v>5.41</c:v>
                </c:pt>
                <c:pt idx="541">
                  <c:v>5.42</c:v>
                </c:pt>
                <c:pt idx="542">
                  <c:v>5.43</c:v>
                </c:pt>
                <c:pt idx="543">
                  <c:v>5.44</c:v>
                </c:pt>
                <c:pt idx="544">
                  <c:v>5.45</c:v>
                </c:pt>
                <c:pt idx="545">
                  <c:v>5.46</c:v>
                </c:pt>
                <c:pt idx="546">
                  <c:v>5.47</c:v>
                </c:pt>
                <c:pt idx="547">
                  <c:v>5.48</c:v>
                </c:pt>
                <c:pt idx="548">
                  <c:v>5.49</c:v>
                </c:pt>
                <c:pt idx="549">
                  <c:v>5.5</c:v>
                </c:pt>
                <c:pt idx="550">
                  <c:v>5.51</c:v>
                </c:pt>
                <c:pt idx="551">
                  <c:v>5.52</c:v>
                </c:pt>
                <c:pt idx="552">
                  <c:v>5.53</c:v>
                </c:pt>
                <c:pt idx="553">
                  <c:v>5.54</c:v>
                </c:pt>
                <c:pt idx="554">
                  <c:v>5.55</c:v>
                </c:pt>
                <c:pt idx="555">
                  <c:v>5.56</c:v>
                </c:pt>
                <c:pt idx="556">
                  <c:v>5.57</c:v>
                </c:pt>
                <c:pt idx="557">
                  <c:v>5.58</c:v>
                </c:pt>
                <c:pt idx="558">
                  <c:v>5.59</c:v>
                </c:pt>
                <c:pt idx="559">
                  <c:v>5.6</c:v>
                </c:pt>
                <c:pt idx="560">
                  <c:v>5.61</c:v>
                </c:pt>
                <c:pt idx="561">
                  <c:v>5.62</c:v>
                </c:pt>
                <c:pt idx="562">
                  <c:v>5.63</c:v>
                </c:pt>
                <c:pt idx="563">
                  <c:v>5.64</c:v>
                </c:pt>
                <c:pt idx="564">
                  <c:v>5.65</c:v>
                </c:pt>
                <c:pt idx="565">
                  <c:v>5.66</c:v>
                </c:pt>
                <c:pt idx="566">
                  <c:v>5.67</c:v>
                </c:pt>
                <c:pt idx="567">
                  <c:v>5.68</c:v>
                </c:pt>
                <c:pt idx="568">
                  <c:v>5.69</c:v>
                </c:pt>
                <c:pt idx="569">
                  <c:v>5.7</c:v>
                </c:pt>
                <c:pt idx="570">
                  <c:v>5.71</c:v>
                </c:pt>
                <c:pt idx="571">
                  <c:v>5.72</c:v>
                </c:pt>
                <c:pt idx="572">
                  <c:v>5.73</c:v>
                </c:pt>
                <c:pt idx="573">
                  <c:v>5.74</c:v>
                </c:pt>
                <c:pt idx="574">
                  <c:v>5.75</c:v>
                </c:pt>
                <c:pt idx="575">
                  <c:v>5.76</c:v>
                </c:pt>
                <c:pt idx="576">
                  <c:v>5.77</c:v>
                </c:pt>
                <c:pt idx="577">
                  <c:v>5.78</c:v>
                </c:pt>
                <c:pt idx="578">
                  <c:v>5.79</c:v>
                </c:pt>
                <c:pt idx="579">
                  <c:v>5.8</c:v>
                </c:pt>
                <c:pt idx="580">
                  <c:v>5.81</c:v>
                </c:pt>
                <c:pt idx="581">
                  <c:v>5.82</c:v>
                </c:pt>
                <c:pt idx="582">
                  <c:v>5.83</c:v>
                </c:pt>
                <c:pt idx="583">
                  <c:v>5.84</c:v>
                </c:pt>
                <c:pt idx="584">
                  <c:v>5.85</c:v>
                </c:pt>
                <c:pt idx="585">
                  <c:v>5.86</c:v>
                </c:pt>
                <c:pt idx="586">
                  <c:v>5.87</c:v>
                </c:pt>
                <c:pt idx="587">
                  <c:v>5.88</c:v>
                </c:pt>
                <c:pt idx="588">
                  <c:v>5.89</c:v>
                </c:pt>
                <c:pt idx="589">
                  <c:v>5.9</c:v>
                </c:pt>
                <c:pt idx="590">
                  <c:v>5.91</c:v>
                </c:pt>
                <c:pt idx="591">
                  <c:v>5.92</c:v>
                </c:pt>
                <c:pt idx="592">
                  <c:v>5.93</c:v>
                </c:pt>
                <c:pt idx="593">
                  <c:v>5.94</c:v>
                </c:pt>
                <c:pt idx="594">
                  <c:v>5.95</c:v>
                </c:pt>
                <c:pt idx="595">
                  <c:v>5.96</c:v>
                </c:pt>
                <c:pt idx="596">
                  <c:v>5.97</c:v>
                </c:pt>
                <c:pt idx="597">
                  <c:v>5.98</c:v>
                </c:pt>
                <c:pt idx="598">
                  <c:v>5.99</c:v>
                </c:pt>
                <c:pt idx="599">
                  <c:v>6</c:v>
                </c:pt>
                <c:pt idx="600">
                  <c:v>6.01</c:v>
                </c:pt>
                <c:pt idx="601">
                  <c:v>6.02</c:v>
                </c:pt>
                <c:pt idx="602">
                  <c:v>6.03</c:v>
                </c:pt>
                <c:pt idx="603">
                  <c:v>6.04</c:v>
                </c:pt>
                <c:pt idx="604">
                  <c:v>6.05</c:v>
                </c:pt>
                <c:pt idx="605">
                  <c:v>6.06</c:v>
                </c:pt>
                <c:pt idx="606">
                  <c:v>6.07</c:v>
                </c:pt>
                <c:pt idx="607">
                  <c:v>6.08</c:v>
                </c:pt>
                <c:pt idx="608">
                  <c:v>6.09</c:v>
                </c:pt>
                <c:pt idx="609">
                  <c:v>6.1</c:v>
                </c:pt>
                <c:pt idx="610">
                  <c:v>6.11</c:v>
                </c:pt>
                <c:pt idx="611">
                  <c:v>6.12</c:v>
                </c:pt>
                <c:pt idx="612">
                  <c:v>6.13</c:v>
                </c:pt>
                <c:pt idx="613">
                  <c:v>6.14</c:v>
                </c:pt>
                <c:pt idx="614">
                  <c:v>6.15</c:v>
                </c:pt>
                <c:pt idx="615">
                  <c:v>6.16</c:v>
                </c:pt>
                <c:pt idx="616">
                  <c:v>6.17</c:v>
                </c:pt>
                <c:pt idx="617">
                  <c:v>6.18</c:v>
                </c:pt>
                <c:pt idx="618">
                  <c:v>6.19</c:v>
                </c:pt>
                <c:pt idx="619">
                  <c:v>6.2</c:v>
                </c:pt>
                <c:pt idx="620">
                  <c:v>6.21</c:v>
                </c:pt>
                <c:pt idx="621">
                  <c:v>6.22</c:v>
                </c:pt>
                <c:pt idx="622">
                  <c:v>6.23</c:v>
                </c:pt>
                <c:pt idx="623">
                  <c:v>6.24</c:v>
                </c:pt>
                <c:pt idx="624">
                  <c:v>6.25</c:v>
                </c:pt>
                <c:pt idx="625">
                  <c:v>6.26</c:v>
                </c:pt>
                <c:pt idx="626">
                  <c:v>6.27</c:v>
                </c:pt>
                <c:pt idx="627">
                  <c:v>6.28</c:v>
                </c:pt>
                <c:pt idx="628">
                  <c:v>6.29</c:v>
                </c:pt>
                <c:pt idx="629">
                  <c:v>6.3</c:v>
                </c:pt>
                <c:pt idx="630">
                  <c:v>6.31</c:v>
                </c:pt>
                <c:pt idx="631">
                  <c:v>6.32</c:v>
                </c:pt>
                <c:pt idx="632">
                  <c:v>6.33</c:v>
                </c:pt>
                <c:pt idx="633">
                  <c:v>6.34</c:v>
                </c:pt>
                <c:pt idx="634">
                  <c:v>6.35</c:v>
                </c:pt>
                <c:pt idx="635">
                  <c:v>6.36</c:v>
                </c:pt>
                <c:pt idx="636">
                  <c:v>6.37</c:v>
                </c:pt>
                <c:pt idx="637">
                  <c:v>6.38</c:v>
                </c:pt>
                <c:pt idx="638">
                  <c:v>6.39</c:v>
                </c:pt>
                <c:pt idx="639">
                  <c:v>6.4</c:v>
                </c:pt>
                <c:pt idx="640">
                  <c:v>6.41</c:v>
                </c:pt>
                <c:pt idx="641">
                  <c:v>6.42</c:v>
                </c:pt>
                <c:pt idx="642">
                  <c:v>6.43</c:v>
                </c:pt>
                <c:pt idx="643">
                  <c:v>6.44</c:v>
                </c:pt>
                <c:pt idx="644">
                  <c:v>6.45</c:v>
                </c:pt>
                <c:pt idx="645">
                  <c:v>6.46</c:v>
                </c:pt>
                <c:pt idx="646">
                  <c:v>6.47</c:v>
                </c:pt>
                <c:pt idx="647">
                  <c:v>6.48</c:v>
                </c:pt>
                <c:pt idx="648">
                  <c:v>6.49</c:v>
                </c:pt>
                <c:pt idx="649">
                  <c:v>6.5</c:v>
                </c:pt>
                <c:pt idx="650">
                  <c:v>6.51</c:v>
                </c:pt>
                <c:pt idx="651">
                  <c:v>6.52</c:v>
                </c:pt>
                <c:pt idx="652">
                  <c:v>6.53</c:v>
                </c:pt>
                <c:pt idx="653">
                  <c:v>6.54</c:v>
                </c:pt>
                <c:pt idx="654">
                  <c:v>6.55</c:v>
                </c:pt>
                <c:pt idx="655">
                  <c:v>6.56</c:v>
                </c:pt>
                <c:pt idx="656">
                  <c:v>6.57</c:v>
                </c:pt>
                <c:pt idx="657">
                  <c:v>6.58</c:v>
                </c:pt>
                <c:pt idx="658">
                  <c:v>6.59</c:v>
                </c:pt>
                <c:pt idx="659">
                  <c:v>6.6</c:v>
                </c:pt>
                <c:pt idx="660">
                  <c:v>6.61</c:v>
                </c:pt>
                <c:pt idx="661">
                  <c:v>6.62</c:v>
                </c:pt>
                <c:pt idx="662">
                  <c:v>6.63</c:v>
                </c:pt>
                <c:pt idx="663">
                  <c:v>6.64</c:v>
                </c:pt>
                <c:pt idx="664">
                  <c:v>6.65</c:v>
                </c:pt>
                <c:pt idx="665">
                  <c:v>6.66</c:v>
                </c:pt>
                <c:pt idx="666">
                  <c:v>6.67</c:v>
                </c:pt>
                <c:pt idx="667">
                  <c:v>6.68</c:v>
                </c:pt>
                <c:pt idx="668">
                  <c:v>6.69</c:v>
                </c:pt>
                <c:pt idx="669">
                  <c:v>6.7</c:v>
                </c:pt>
                <c:pt idx="670">
                  <c:v>6.71</c:v>
                </c:pt>
                <c:pt idx="671">
                  <c:v>6.72</c:v>
                </c:pt>
                <c:pt idx="672">
                  <c:v>6.73</c:v>
                </c:pt>
                <c:pt idx="673">
                  <c:v>6.74</c:v>
                </c:pt>
                <c:pt idx="674">
                  <c:v>6.75</c:v>
                </c:pt>
                <c:pt idx="675">
                  <c:v>6.76</c:v>
                </c:pt>
                <c:pt idx="676">
                  <c:v>6.77</c:v>
                </c:pt>
                <c:pt idx="677">
                  <c:v>6.78</c:v>
                </c:pt>
                <c:pt idx="678">
                  <c:v>6.79</c:v>
                </c:pt>
                <c:pt idx="679">
                  <c:v>6.8</c:v>
                </c:pt>
                <c:pt idx="680">
                  <c:v>6.81</c:v>
                </c:pt>
                <c:pt idx="681">
                  <c:v>6.82</c:v>
                </c:pt>
                <c:pt idx="682">
                  <c:v>6.83</c:v>
                </c:pt>
                <c:pt idx="683">
                  <c:v>6.84</c:v>
                </c:pt>
                <c:pt idx="684">
                  <c:v>6.85</c:v>
                </c:pt>
                <c:pt idx="685">
                  <c:v>6.86</c:v>
                </c:pt>
                <c:pt idx="686">
                  <c:v>6.87</c:v>
                </c:pt>
                <c:pt idx="687">
                  <c:v>6.88</c:v>
                </c:pt>
                <c:pt idx="688">
                  <c:v>6.89</c:v>
                </c:pt>
                <c:pt idx="689">
                  <c:v>6.9</c:v>
                </c:pt>
                <c:pt idx="690">
                  <c:v>6.91</c:v>
                </c:pt>
                <c:pt idx="691">
                  <c:v>6.92</c:v>
                </c:pt>
                <c:pt idx="692">
                  <c:v>6.93</c:v>
                </c:pt>
                <c:pt idx="693">
                  <c:v>6.94</c:v>
                </c:pt>
                <c:pt idx="694">
                  <c:v>6.95</c:v>
                </c:pt>
                <c:pt idx="695">
                  <c:v>6.96</c:v>
                </c:pt>
                <c:pt idx="696">
                  <c:v>6.97</c:v>
                </c:pt>
                <c:pt idx="697">
                  <c:v>6.98</c:v>
                </c:pt>
                <c:pt idx="698">
                  <c:v>6.99</c:v>
                </c:pt>
                <c:pt idx="699">
                  <c:v>7</c:v>
                </c:pt>
                <c:pt idx="700">
                  <c:v>7.01</c:v>
                </c:pt>
                <c:pt idx="701">
                  <c:v>7.02</c:v>
                </c:pt>
                <c:pt idx="702">
                  <c:v>7.03</c:v>
                </c:pt>
                <c:pt idx="703">
                  <c:v>7.04</c:v>
                </c:pt>
                <c:pt idx="704">
                  <c:v>7.05</c:v>
                </c:pt>
                <c:pt idx="705">
                  <c:v>7.06</c:v>
                </c:pt>
                <c:pt idx="706">
                  <c:v>7.07</c:v>
                </c:pt>
                <c:pt idx="707">
                  <c:v>7.08</c:v>
                </c:pt>
                <c:pt idx="708">
                  <c:v>7.09</c:v>
                </c:pt>
                <c:pt idx="709">
                  <c:v>7.1</c:v>
                </c:pt>
                <c:pt idx="710">
                  <c:v>7.11</c:v>
                </c:pt>
                <c:pt idx="711">
                  <c:v>7.12</c:v>
                </c:pt>
                <c:pt idx="712">
                  <c:v>7.13</c:v>
                </c:pt>
                <c:pt idx="713">
                  <c:v>7.14</c:v>
                </c:pt>
                <c:pt idx="714">
                  <c:v>7.15</c:v>
                </c:pt>
                <c:pt idx="715">
                  <c:v>7.16</c:v>
                </c:pt>
                <c:pt idx="716">
                  <c:v>7.17</c:v>
                </c:pt>
                <c:pt idx="717">
                  <c:v>7.18</c:v>
                </c:pt>
                <c:pt idx="718">
                  <c:v>7.19</c:v>
                </c:pt>
                <c:pt idx="719">
                  <c:v>7.2</c:v>
                </c:pt>
                <c:pt idx="720">
                  <c:v>7.21</c:v>
                </c:pt>
                <c:pt idx="721">
                  <c:v>7.22</c:v>
                </c:pt>
                <c:pt idx="722">
                  <c:v>7.23</c:v>
                </c:pt>
                <c:pt idx="723">
                  <c:v>7.24</c:v>
                </c:pt>
                <c:pt idx="724">
                  <c:v>7.25</c:v>
                </c:pt>
                <c:pt idx="725">
                  <c:v>7.26</c:v>
                </c:pt>
                <c:pt idx="726">
                  <c:v>7.27</c:v>
                </c:pt>
                <c:pt idx="727">
                  <c:v>7.28</c:v>
                </c:pt>
                <c:pt idx="728">
                  <c:v>7.29</c:v>
                </c:pt>
                <c:pt idx="729">
                  <c:v>7.3</c:v>
                </c:pt>
                <c:pt idx="730">
                  <c:v>7.31</c:v>
                </c:pt>
                <c:pt idx="731">
                  <c:v>7.32</c:v>
                </c:pt>
                <c:pt idx="732">
                  <c:v>7.33</c:v>
                </c:pt>
                <c:pt idx="733">
                  <c:v>7.34</c:v>
                </c:pt>
                <c:pt idx="734">
                  <c:v>7.35</c:v>
                </c:pt>
                <c:pt idx="735">
                  <c:v>7.36</c:v>
                </c:pt>
                <c:pt idx="736">
                  <c:v>7.37</c:v>
                </c:pt>
                <c:pt idx="737">
                  <c:v>7.38</c:v>
                </c:pt>
                <c:pt idx="738">
                  <c:v>7.39</c:v>
                </c:pt>
                <c:pt idx="739">
                  <c:v>7.4</c:v>
                </c:pt>
                <c:pt idx="740">
                  <c:v>7.41</c:v>
                </c:pt>
                <c:pt idx="741">
                  <c:v>7.42</c:v>
                </c:pt>
                <c:pt idx="742">
                  <c:v>7.43</c:v>
                </c:pt>
                <c:pt idx="743">
                  <c:v>7.44</c:v>
                </c:pt>
                <c:pt idx="744">
                  <c:v>7.45</c:v>
                </c:pt>
                <c:pt idx="745">
                  <c:v>7.46</c:v>
                </c:pt>
                <c:pt idx="746">
                  <c:v>7.47</c:v>
                </c:pt>
                <c:pt idx="747">
                  <c:v>7.48</c:v>
                </c:pt>
                <c:pt idx="748">
                  <c:v>7.49</c:v>
                </c:pt>
                <c:pt idx="749">
                  <c:v>7.5</c:v>
                </c:pt>
                <c:pt idx="750">
                  <c:v>7.51</c:v>
                </c:pt>
                <c:pt idx="751">
                  <c:v>7.52</c:v>
                </c:pt>
                <c:pt idx="752">
                  <c:v>7.53</c:v>
                </c:pt>
                <c:pt idx="753">
                  <c:v>7.54</c:v>
                </c:pt>
                <c:pt idx="754">
                  <c:v>7.55</c:v>
                </c:pt>
                <c:pt idx="755">
                  <c:v>7.56</c:v>
                </c:pt>
                <c:pt idx="756">
                  <c:v>7.57</c:v>
                </c:pt>
                <c:pt idx="757">
                  <c:v>7.58</c:v>
                </c:pt>
                <c:pt idx="758">
                  <c:v>7.59</c:v>
                </c:pt>
                <c:pt idx="759">
                  <c:v>7.6</c:v>
                </c:pt>
                <c:pt idx="760">
                  <c:v>7.61</c:v>
                </c:pt>
                <c:pt idx="761">
                  <c:v>7.62</c:v>
                </c:pt>
                <c:pt idx="762">
                  <c:v>7.63</c:v>
                </c:pt>
                <c:pt idx="763">
                  <c:v>7.64</c:v>
                </c:pt>
                <c:pt idx="764">
                  <c:v>7.65</c:v>
                </c:pt>
                <c:pt idx="765">
                  <c:v>7.66</c:v>
                </c:pt>
                <c:pt idx="766">
                  <c:v>7.67</c:v>
                </c:pt>
                <c:pt idx="767">
                  <c:v>7.68</c:v>
                </c:pt>
                <c:pt idx="768">
                  <c:v>7.69</c:v>
                </c:pt>
                <c:pt idx="769">
                  <c:v>7.7</c:v>
                </c:pt>
                <c:pt idx="770">
                  <c:v>7.71</c:v>
                </c:pt>
                <c:pt idx="771">
                  <c:v>7.72</c:v>
                </c:pt>
                <c:pt idx="772">
                  <c:v>7.73</c:v>
                </c:pt>
                <c:pt idx="773">
                  <c:v>7.74</c:v>
                </c:pt>
                <c:pt idx="774">
                  <c:v>7.75</c:v>
                </c:pt>
                <c:pt idx="775">
                  <c:v>7.76</c:v>
                </c:pt>
                <c:pt idx="776">
                  <c:v>7.77</c:v>
                </c:pt>
                <c:pt idx="777">
                  <c:v>7.78</c:v>
                </c:pt>
                <c:pt idx="778">
                  <c:v>7.79</c:v>
                </c:pt>
                <c:pt idx="779">
                  <c:v>7.8</c:v>
                </c:pt>
                <c:pt idx="780">
                  <c:v>7.81</c:v>
                </c:pt>
                <c:pt idx="781">
                  <c:v>7.82</c:v>
                </c:pt>
                <c:pt idx="782">
                  <c:v>7.83</c:v>
                </c:pt>
                <c:pt idx="783">
                  <c:v>7.84</c:v>
                </c:pt>
                <c:pt idx="784">
                  <c:v>7.85</c:v>
                </c:pt>
                <c:pt idx="785">
                  <c:v>7.86</c:v>
                </c:pt>
                <c:pt idx="786">
                  <c:v>7.87</c:v>
                </c:pt>
                <c:pt idx="787">
                  <c:v>7.88</c:v>
                </c:pt>
                <c:pt idx="788">
                  <c:v>7.89</c:v>
                </c:pt>
                <c:pt idx="789">
                  <c:v>7.9</c:v>
                </c:pt>
                <c:pt idx="790">
                  <c:v>7.91</c:v>
                </c:pt>
                <c:pt idx="791">
                  <c:v>7.92</c:v>
                </c:pt>
                <c:pt idx="792">
                  <c:v>7.93</c:v>
                </c:pt>
                <c:pt idx="793">
                  <c:v>7.94</c:v>
                </c:pt>
                <c:pt idx="794">
                  <c:v>7.95</c:v>
                </c:pt>
                <c:pt idx="795">
                  <c:v>7.96</c:v>
                </c:pt>
                <c:pt idx="796">
                  <c:v>7.97</c:v>
                </c:pt>
                <c:pt idx="797">
                  <c:v>7.98</c:v>
                </c:pt>
                <c:pt idx="798">
                  <c:v>7.99</c:v>
                </c:pt>
                <c:pt idx="799">
                  <c:v>8</c:v>
                </c:pt>
                <c:pt idx="800">
                  <c:v>8.01</c:v>
                </c:pt>
                <c:pt idx="801">
                  <c:v>8.02</c:v>
                </c:pt>
                <c:pt idx="802">
                  <c:v>8.0299999999999994</c:v>
                </c:pt>
                <c:pt idx="803">
                  <c:v>8.0399999999999991</c:v>
                </c:pt>
                <c:pt idx="804">
                  <c:v>8.0500000000000007</c:v>
                </c:pt>
                <c:pt idx="805">
                  <c:v>8.06</c:v>
                </c:pt>
                <c:pt idx="806">
                  <c:v>8.07</c:v>
                </c:pt>
                <c:pt idx="807">
                  <c:v>8.08</c:v>
                </c:pt>
                <c:pt idx="808">
                  <c:v>8.09</c:v>
                </c:pt>
                <c:pt idx="809">
                  <c:v>8.1</c:v>
                </c:pt>
                <c:pt idx="810">
                  <c:v>8.11</c:v>
                </c:pt>
                <c:pt idx="811">
                  <c:v>8.1199999999999992</c:v>
                </c:pt>
                <c:pt idx="812">
                  <c:v>8.1300000000000008</c:v>
                </c:pt>
                <c:pt idx="813">
                  <c:v>8.14</c:v>
                </c:pt>
                <c:pt idx="814">
                  <c:v>8.15</c:v>
                </c:pt>
                <c:pt idx="815">
                  <c:v>8.16</c:v>
                </c:pt>
                <c:pt idx="816">
                  <c:v>8.17</c:v>
                </c:pt>
                <c:pt idx="817">
                  <c:v>8.18</c:v>
                </c:pt>
                <c:pt idx="818">
                  <c:v>8.19</c:v>
                </c:pt>
                <c:pt idx="819">
                  <c:v>8.1999999999999993</c:v>
                </c:pt>
                <c:pt idx="820">
                  <c:v>8.2100000000000009</c:v>
                </c:pt>
                <c:pt idx="821">
                  <c:v>8.2200000000000006</c:v>
                </c:pt>
                <c:pt idx="822">
                  <c:v>8.23</c:v>
                </c:pt>
                <c:pt idx="823">
                  <c:v>8.24</c:v>
                </c:pt>
                <c:pt idx="824">
                  <c:v>8.25</c:v>
                </c:pt>
                <c:pt idx="825">
                  <c:v>8.26</c:v>
                </c:pt>
                <c:pt idx="826">
                  <c:v>8.27</c:v>
                </c:pt>
                <c:pt idx="827">
                  <c:v>8.2799999999999994</c:v>
                </c:pt>
                <c:pt idx="828">
                  <c:v>8.2899999999999991</c:v>
                </c:pt>
                <c:pt idx="829">
                  <c:v>8.3000000000000007</c:v>
                </c:pt>
                <c:pt idx="830">
                  <c:v>8.31</c:v>
                </c:pt>
                <c:pt idx="831">
                  <c:v>8.32</c:v>
                </c:pt>
                <c:pt idx="832">
                  <c:v>8.33</c:v>
                </c:pt>
                <c:pt idx="833">
                  <c:v>8.34</c:v>
                </c:pt>
                <c:pt idx="834">
                  <c:v>8.35</c:v>
                </c:pt>
                <c:pt idx="835">
                  <c:v>8.36</c:v>
                </c:pt>
                <c:pt idx="836">
                  <c:v>8.3699999999999992</c:v>
                </c:pt>
                <c:pt idx="837">
                  <c:v>8.3800000000000008</c:v>
                </c:pt>
                <c:pt idx="838">
                  <c:v>8.39</c:v>
                </c:pt>
                <c:pt idx="839">
                  <c:v>8.4</c:v>
                </c:pt>
                <c:pt idx="840">
                  <c:v>8.41</c:v>
                </c:pt>
                <c:pt idx="841">
                  <c:v>8.42</c:v>
                </c:pt>
                <c:pt idx="842">
                  <c:v>8.43</c:v>
                </c:pt>
                <c:pt idx="843">
                  <c:v>8.44</c:v>
                </c:pt>
                <c:pt idx="844">
                  <c:v>8.4499999999999993</c:v>
                </c:pt>
                <c:pt idx="845">
                  <c:v>8.4600000000000009</c:v>
                </c:pt>
                <c:pt idx="846">
                  <c:v>8.4700000000000006</c:v>
                </c:pt>
                <c:pt idx="847">
                  <c:v>8.48</c:v>
                </c:pt>
                <c:pt idx="848">
                  <c:v>8.49</c:v>
                </c:pt>
                <c:pt idx="849">
                  <c:v>8.5</c:v>
                </c:pt>
                <c:pt idx="850">
                  <c:v>8.51</c:v>
                </c:pt>
                <c:pt idx="851">
                  <c:v>8.52</c:v>
                </c:pt>
                <c:pt idx="852">
                  <c:v>8.5299999999999994</c:v>
                </c:pt>
                <c:pt idx="853">
                  <c:v>8.5399999999999991</c:v>
                </c:pt>
                <c:pt idx="854">
                  <c:v>8.5500000000000007</c:v>
                </c:pt>
                <c:pt idx="855">
                  <c:v>8.56</c:v>
                </c:pt>
                <c:pt idx="856">
                  <c:v>8.57</c:v>
                </c:pt>
                <c:pt idx="857">
                  <c:v>8.58</c:v>
                </c:pt>
                <c:pt idx="858">
                  <c:v>8.59</c:v>
                </c:pt>
                <c:pt idx="859">
                  <c:v>8.6</c:v>
                </c:pt>
                <c:pt idx="860">
                  <c:v>8.61</c:v>
                </c:pt>
                <c:pt idx="861">
                  <c:v>8.6199999999999992</c:v>
                </c:pt>
                <c:pt idx="862">
                  <c:v>8.6300000000000008</c:v>
                </c:pt>
                <c:pt idx="863">
                  <c:v>8.64</c:v>
                </c:pt>
                <c:pt idx="864">
                  <c:v>8.65</c:v>
                </c:pt>
                <c:pt idx="865">
                  <c:v>8.66</c:v>
                </c:pt>
                <c:pt idx="866">
                  <c:v>8.67</c:v>
                </c:pt>
                <c:pt idx="867">
                  <c:v>8.68</c:v>
                </c:pt>
                <c:pt idx="868">
                  <c:v>8.69</c:v>
                </c:pt>
                <c:pt idx="869">
                  <c:v>8.6999999999999993</c:v>
                </c:pt>
                <c:pt idx="870">
                  <c:v>8.7100000000000009</c:v>
                </c:pt>
                <c:pt idx="871">
                  <c:v>8.7200000000000006</c:v>
                </c:pt>
                <c:pt idx="872">
                  <c:v>8.73</c:v>
                </c:pt>
                <c:pt idx="873">
                  <c:v>8.74</c:v>
                </c:pt>
                <c:pt idx="874">
                  <c:v>8.75</c:v>
                </c:pt>
                <c:pt idx="875">
                  <c:v>8.76</c:v>
                </c:pt>
                <c:pt idx="876">
                  <c:v>8.77</c:v>
                </c:pt>
                <c:pt idx="877">
                  <c:v>8.7799999999999994</c:v>
                </c:pt>
                <c:pt idx="878">
                  <c:v>8.7899999999999991</c:v>
                </c:pt>
                <c:pt idx="879">
                  <c:v>8.8000000000000007</c:v>
                </c:pt>
                <c:pt idx="880">
                  <c:v>8.81</c:v>
                </c:pt>
                <c:pt idx="881">
                  <c:v>8.82</c:v>
                </c:pt>
                <c:pt idx="882">
                  <c:v>8.83</c:v>
                </c:pt>
                <c:pt idx="883">
                  <c:v>8.84</c:v>
                </c:pt>
                <c:pt idx="884">
                  <c:v>8.85</c:v>
                </c:pt>
                <c:pt idx="885">
                  <c:v>8.86</c:v>
                </c:pt>
                <c:pt idx="886">
                  <c:v>8.8699999999999992</c:v>
                </c:pt>
                <c:pt idx="887">
                  <c:v>8.8800000000000008</c:v>
                </c:pt>
                <c:pt idx="888">
                  <c:v>8.89</c:v>
                </c:pt>
                <c:pt idx="889">
                  <c:v>8.9</c:v>
                </c:pt>
                <c:pt idx="890">
                  <c:v>8.91</c:v>
                </c:pt>
                <c:pt idx="891">
                  <c:v>8.92</c:v>
                </c:pt>
                <c:pt idx="892">
                  <c:v>8.93</c:v>
                </c:pt>
                <c:pt idx="893">
                  <c:v>8.94</c:v>
                </c:pt>
                <c:pt idx="894">
                  <c:v>8.9499999999999993</c:v>
                </c:pt>
                <c:pt idx="895">
                  <c:v>8.9600000000000009</c:v>
                </c:pt>
                <c:pt idx="896">
                  <c:v>8.9700000000000006</c:v>
                </c:pt>
                <c:pt idx="897">
                  <c:v>8.98</c:v>
                </c:pt>
                <c:pt idx="898">
                  <c:v>8.99</c:v>
                </c:pt>
                <c:pt idx="899">
                  <c:v>9</c:v>
                </c:pt>
                <c:pt idx="900">
                  <c:v>9.01</c:v>
                </c:pt>
                <c:pt idx="901">
                  <c:v>9.02</c:v>
                </c:pt>
                <c:pt idx="902">
                  <c:v>9.0299999999999994</c:v>
                </c:pt>
                <c:pt idx="903">
                  <c:v>9.0399999999999991</c:v>
                </c:pt>
                <c:pt idx="904">
                  <c:v>9.0500000000000007</c:v>
                </c:pt>
                <c:pt idx="905">
                  <c:v>9.06</c:v>
                </c:pt>
                <c:pt idx="906">
                  <c:v>9.07</c:v>
                </c:pt>
                <c:pt idx="907">
                  <c:v>9.08</c:v>
                </c:pt>
                <c:pt idx="908">
                  <c:v>9.09</c:v>
                </c:pt>
                <c:pt idx="909">
                  <c:v>9.1</c:v>
                </c:pt>
                <c:pt idx="910">
                  <c:v>9.11</c:v>
                </c:pt>
                <c:pt idx="911">
                  <c:v>9.1199999999999992</c:v>
                </c:pt>
                <c:pt idx="912">
                  <c:v>9.1300000000000008</c:v>
                </c:pt>
                <c:pt idx="913">
                  <c:v>9.14</c:v>
                </c:pt>
                <c:pt idx="914">
                  <c:v>9.15</c:v>
                </c:pt>
                <c:pt idx="915">
                  <c:v>9.16</c:v>
                </c:pt>
                <c:pt idx="916">
                  <c:v>9.17</c:v>
                </c:pt>
                <c:pt idx="917">
                  <c:v>9.18</c:v>
                </c:pt>
                <c:pt idx="918">
                  <c:v>9.19</c:v>
                </c:pt>
                <c:pt idx="919">
                  <c:v>9.1999999999999993</c:v>
                </c:pt>
                <c:pt idx="920">
                  <c:v>9.2100000000000009</c:v>
                </c:pt>
                <c:pt idx="921">
                  <c:v>9.2200000000000006</c:v>
                </c:pt>
                <c:pt idx="922">
                  <c:v>9.23</c:v>
                </c:pt>
                <c:pt idx="923">
                  <c:v>9.24</c:v>
                </c:pt>
                <c:pt idx="924">
                  <c:v>9.25</c:v>
                </c:pt>
                <c:pt idx="925">
                  <c:v>9.26</c:v>
                </c:pt>
                <c:pt idx="926">
                  <c:v>9.27</c:v>
                </c:pt>
                <c:pt idx="927">
                  <c:v>9.2799999999999994</c:v>
                </c:pt>
                <c:pt idx="928">
                  <c:v>9.2899999999999991</c:v>
                </c:pt>
                <c:pt idx="929">
                  <c:v>9.3000000000000007</c:v>
                </c:pt>
                <c:pt idx="930">
                  <c:v>9.31</c:v>
                </c:pt>
                <c:pt idx="931">
                  <c:v>9.32</c:v>
                </c:pt>
                <c:pt idx="932">
                  <c:v>9.33</c:v>
                </c:pt>
                <c:pt idx="933">
                  <c:v>9.34</c:v>
                </c:pt>
                <c:pt idx="934">
                  <c:v>9.35</c:v>
                </c:pt>
                <c:pt idx="935">
                  <c:v>9.36</c:v>
                </c:pt>
                <c:pt idx="936">
                  <c:v>9.3699999999999992</c:v>
                </c:pt>
                <c:pt idx="937">
                  <c:v>9.3800000000000008</c:v>
                </c:pt>
                <c:pt idx="938">
                  <c:v>9.39</c:v>
                </c:pt>
                <c:pt idx="939">
                  <c:v>9.4</c:v>
                </c:pt>
                <c:pt idx="940">
                  <c:v>9.41</c:v>
                </c:pt>
                <c:pt idx="941">
                  <c:v>9.42</c:v>
                </c:pt>
                <c:pt idx="942">
                  <c:v>9.43</c:v>
                </c:pt>
                <c:pt idx="943">
                  <c:v>9.44</c:v>
                </c:pt>
                <c:pt idx="944">
                  <c:v>9.4499999999999993</c:v>
                </c:pt>
                <c:pt idx="945">
                  <c:v>9.4600000000000009</c:v>
                </c:pt>
                <c:pt idx="946">
                  <c:v>9.4700000000000006</c:v>
                </c:pt>
                <c:pt idx="947">
                  <c:v>9.48</c:v>
                </c:pt>
                <c:pt idx="948">
                  <c:v>9.49</c:v>
                </c:pt>
                <c:pt idx="949">
                  <c:v>9.5</c:v>
                </c:pt>
                <c:pt idx="950">
                  <c:v>9.51</c:v>
                </c:pt>
                <c:pt idx="951">
                  <c:v>9.52</c:v>
                </c:pt>
                <c:pt idx="952">
                  <c:v>9.5299999999999994</c:v>
                </c:pt>
                <c:pt idx="953">
                  <c:v>9.5399999999999991</c:v>
                </c:pt>
                <c:pt idx="954">
                  <c:v>9.5500000000000007</c:v>
                </c:pt>
                <c:pt idx="955">
                  <c:v>9.56</c:v>
                </c:pt>
                <c:pt idx="956">
                  <c:v>9.57</c:v>
                </c:pt>
                <c:pt idx="957">
                  <c:v>9.58</c:v>
                </c:pt>
                <c:pt idx="958">
                  <c:v>9.59</c:v>
                </c:pt>
                <c:pt idx="959">
                  <c:v>9.6</c:v>
                </c:pt>
                <c:pt idx="960">
                  <c:v>9.61</c:v>
                </c:pt>
                <c:pt idx="961">
                  <c:v>9.6199999999999992</c:v>
                </c:pt>
                <c:pt idx="962">
                  <c:v>9.6300000000000008</c:v>
                </c:pt>
                <c:pt idx="963">
                  <c:v>9.64</c:v>
                </c:pt>
                <c:pt idx="964">
                  <c:v>9.65</c:v>
                </c:pt>
                <c:pt idx="965">
                  <c:v>9.66</c:v>
                </c:pt>
                <c:pt idx="966">
                  <c:v>9.67</c:v>
                </c:pt>
                <c:pt idx="967">
                  <c:v>9.68</c:v>
                </c:pt>
                <c:pt idx="968">
                  <c:v>9.69</c:v>
                </c:pt>
                <c:pt idx="969">
                  <c:v>9.6999999999999993</c:v>
                </c:pt>
                <c:pt idx="970">
                  <c:v>9.7100000000000009</c:v>
                </c:pt>
                <c:pt idx="971">
                  <c:v>9.7200000000000006</c:v>
                </c:pt>
                <c:pt idx="972">
                  <c:v>9.73</c:v>
                </c:pt>
                <c:pt idx="973">
                  <c:v>9.74</c:v>
                </c:pt>
                <c:pt idx="974">
                  <c:v>9.75</c:v>
                </c:pt>
                <c:pt idx="975">
                  <c:v>9.76</c:v>
                </c:pt>
                <c:pt idx="976">
                  <c:v>9.77</c:v>
                </c:pt>
                <c:pt idx="977">
                  <c:v>9.7799999999999994</c:v>
                </c:pt>
                <c:pt idx="978">
                  <c:v>9.7899999999999991</c:v>
                </c:pt>
                <c:pt idx="979">
                  <c:v>9.8000000000000007</c:v>
                </c:pt>
                <c:pt idx="980">
                  <c:v>9.81</c:v>
                </c:pt>
                <c:pt idx="981">
                  <c:v>9.82</c:v>
                </c:pt>
                <c:pt idx="982">
                  <c:v>9.83</c:v>
                </c:pt>
                <c:pt idx="983">
                  <c:v>9.84</c:v>
                </c:pt>
                <c:pt idx="984">
                  <c:v>9.85</c:v>
                </c:pt>
                <c:pt idx="985">
                  <c:v>9.86</c:v>
                </c:pt>
                <c:pt idx="986">
                  <c:v>9.8699999999999992</c:v>
                </c:pt>
                <c:pt idx="987">
                  <c:v>9.8800000000000008</c:v>
                </c:pt>
                <c:pt idx="988">
                  <c:v>9.89</c:v>
                </c:pt>
                <c:pt idx="989">
                  <c:v>9.9</c:v>
                </c:pt>
                <c:pt idx="990">
                  <c:v>9.91</c:v>
                </c:pt>
                <c:pt idx="991">
                  <c:v>9.92</c:v>
                </c:pt>
                <c:pt idx="992">
                  <c:v>9.93</c:v>
                </c:pt>
                <c:pt idx="993">
                  <c:v>9.94</c:v>
                </c:pt>
                <c:pt idx="994">
                  <c:v>9.9499999999999993</c:v>
                </c:pt>
                <c:pt idx="995">
                  <c:v>9.9600000000000009</c:v>
                </c:pt>
                <c:pt idx="996">
                  <c:v>9.9700000000000006</c:v>
                </c:pt>
                <c:pt idx="997">
                  <c:v>9.98</c:v>
                </c:pt>
                <c:pt idx="998">
                  <c:v>9.99</c:v>
                </c:pt>
                <c:pt idx="999">
                  <c:v>10</c:v>
                </c:pt>
                <c:pt idx="1000">
                  <c:v>10.01</c:v>
                </c:pt>
                <c:pt idx="1001">
                  <c:v>10.02</c:v>
                </c:pt>
                <c:pt idx="1002">
                  <c:v>10.029999999999999</c:v>
                </c:pt>
                <c:pt idx="1003">
                  <c:v>10.039999999999999</c:v>
                </c:pt>
                <c:pt idx="1004">
                  <c:v>10.050000000000001</c:v>
                </c:pt>
                <c:pt idx="1005">
                  <c:v>10.06</c:v>
                </c:pt>
                <c:pt idx="1006">
                  <c:v>10.07</c:v>
                </c:pt>
                <c:pt idx="1007">
                  <c:v>10.08</c:v>
                </c:pt>
                <c:pt idx="1008">
                  <c:v>10.09</c:v>
                </c:pt>
                <c:pt idx="1009">
                  <c:v>10.1</c:v>
                </c:pt>
                <c:pt idx="1010">
                  <c:v>10.11</c:v>
                </c:pt>
                <c:pt idx="1011">
                  <c:v>10.119999999999999</c:v>
                </c:pt>
                <c:pt idx="1012">
                  <c:v>10.130000000000001</c:v>
                </c:pt>
                <c:pt idx="1013">
                  <c:v>10.14</c:v>
                </c:pt>
                <c:pt idx="1014">
                  <c:v>10.15</c:v>
                </c:pt>
                <c:pt idx="1015">
                  <c:v>10.16</c:v>
                </c:pt>
                <c:pt idx="1016">
                  <c:v>10.17</c:v>
                </c:pt>
                <c:pt idx="1017">
                  <c:v>10.18</c:v>
                </c:pt>
                <c:pt idx="1018">
                  <c:v>10.19</c:v>
                </c:pt>
                <c:pt idx="1019">
                  <c:v>10.199999999999999</c:v>
                </c:pt>
                <c:pt idx="1020">
                  <c:v>10.210000000000001</c:v>
                </c:pt>
                <c:pt idx="1021">
                  <c:v>10.220000000000001</c:v>
                </c:pt>
                <c:pt idx="1022">
                  <c:v>10.23</c:v>
                </c:pt>
                <c:pt idx="1023">
                  <c:v>10.24</c:v>
                </c:pt>
                <c:pt idx="1024">
                  <c:v>10.25</c:v>
                </c:pt>
                <c:pt idx="1025">
                  <c:v>10.26</c:v>
                </c:pt>
                <c:pt idx="1026">
                  <c:v>10.27</c:v>
                </c:pt>
                <c:pt idx="1027">
                  <c:v>10.28</c:v>
                </c:pt>
                <c:pt idx="1028">
                  <c:v>10.29</c:v>
                </c:pt>
                <c:pt idx="1029">
                  <c:v>10.3</c:v>
                </c:pt>
                <c:pt idx="1030">
                  <c:v>10.31</c:v>
                </c:pt>
                <c:pt idx="1031">
                  <c:v>10.32</c:v>
                </c:pt>
                <c:pt idx="1032">
                  <c:v>10.33</c:v>
                </c:pt>
                <c:pt idx="1033">
                  <c:v>10.34</c:v>
                </c:pt>
                <c:pt idx="1034">
                  <c:v>10.35</c:v>
                </c:pt>
                <c:pt idx="1035">
                  <c:v>10.36</c:v>
                </c:pt>
                <c:pt idx="1036">
                  <c:v>10.37</c:v>
                </c:pt>
                <c:pt idx="1037">
                  <c:v>10.38</c:v>
                </c:pt>
                <c:pt idx="1038">
                  <c:v>10.39</c:v>
                </c:pt>
                <c:pt idx="1039">
                  <c:v>10.4</c:v>
                </c:pt>
                <c:pt idx="1040">
                  <c:v>10.41</c:v>
                </c:pt>
                <c:pt idx="1041">
                  <c:v>10.42</c:v>
                </c:pt>
                <c:pt idx="1042">
                  <c:v>10.43</c:v>
                </c:pt>
                <c:pt idx="1043">
                  <c:v>10.44</c:v>
                </c:pt>
                <c:pt idx="1044">
                  <c:v>10.45</c:v>
                </c:pt>
                <c:pt idx="1045">
                  <c:v>10.46</c:v>
                </c:pt>
                <c:pt idx="1046">
                  <c:v>10.47</c:v>
                </c:pt>
                <c:pt idx="1047">
                  <c:v>10.48</c:v>
                </c:pt>
                <c:pt idx="1048">
                  <c:v>10.49</c:v>
                </c:pt>
                <c:pt idx="1049">
                  <c:v>10.5</c:v>
                </c:pt>
                <c:pt idx="1050">
                  <c:v>10.51</c:v>
                </c:pt>
                <c:pt idx="1051">
                  <c:v>10.52</c:v>
                </c:pt>
                <c:pt idx="1052">
                  <c:v>10.53</c:v>
                </c:pt>
                <c:pt idx="1053">
                  <c:v>10.54</c:v>
                </c:pt>
                <c:pt idx="1054">
                  <c:v>10.55</c:v>
                </c:pt>
                <c:pt idx="1055">
                  <c:v>10.56</c:v>
                </c:pt>
                <c:pt idx="1056">
                  <c:v>10.57</c:v>
                </c:pt>
                <c:pt idx="1057">
                  <c:v>10.58</c:v>
                </c:pt>
                <c:pt idx="1058">
                  <c:v>10.59</c:v>
                </c:pt>
                <c:pt idx="1059">
                  <c:v>10.6</c:v>
                </c:pt>
                <c:pt idx="1060">
                  <c:v>10.61</c:v>
                </c:pt>
                <c:pt idx="1061">
                  <c:v>10.62</c:v>
                </c:pt>
                <c:pt idx="1062">
                  <c:v>10.63</c:v>
                </c:pt>
                <c:pt idx="1063">
                  <c:v>10.64</c:v>
                </c:pt>
                <c:pt idx="1064">
                  <c:v>10.65</c:v>
                </c:pt>
                <c:pt idx="1065">
                  <c:v>10.66</c:v>
                </c:pt>
                <c:pt idx="1066">
                  <c:v>10.67</c:v>
                </c:pt>
                <c:pt idx="1067">
                  <c:v>10.68</c:v>
                </c:pt>
                <c:pt idx="1068">
                  <c:v>10.69</c:v>
                </c:pt>
                <c:pt idx="1069">
                  <c:v>10.7</c:v>
                </c:pt>
                <c:pt idx="1070">
                  <c:v>10.71</c:v>
                </c:pt>
                <c:pt idx="1071">
                  <c:v>10.72</c:v>
                </c:pt>
                <c:pt idx="1072">
                  <c:v>10.73</c:v>
                </c:pt>
                <c:pt idx="1073">
                  <c:v>10.74</c:v>
                </c:pt>
                <c:pt idx="1074">
                  <c:v>10.75</c:v>
                </c:pt>
                <c:pt idx="1075">
                  <c:v>10.76</c:v>
                </c:pt>
                <c:pt idx="1076">
                  <c:v>10.77</c:v>
                </c:pt>
                <c:pt idx="1077">
                  <c:v>10.78</c:v>
                </c:pt>
                <c:pt idx="1078">
                  <c:v>10.79</c:v>
                </c:pt>
                <c:pt idx="1079">
                  <c:v>10.8</c:v>
                </c:pt>
                <c:pt idx="1080">
                  <c:v>10.81</c:v>
                </c:pt>
                <c:pt idx="1081">
                  <c:v>10.82</c:v>
                </c:pt>
                <c:pt idx="1082">
                  <c:v>10.83</c:v>
                </c:pt>
                <c:pt idx="1083">
                  <c:v>10.84</c:v>
                </c:pt>
                <c:pt idx="1084">
                  <c:v>10.85</c:v>
                </c:pt>
                <c:pt idx="1085">
                  <c:v>10.86</c:v>
                </c:pt>
                <c:pt idx="1086">
                  <c:v>10.87</c:v>
                </c:pt>
                <c:pt idx="1087">
                  <c:v>10.88</c:v>
                </c:pt>
                <c:pt idx="1088">
                  <c:v>10.89</c:v>
                </c:pt>
                <c:pt idx="1089">
                  <c:v>10.9</c:v>
                </c:pt>
                <c:pt idx="1090">
                  <c:v>10.91</c:v>
                </c:pt>
                <c:pt idx="1091">
                  <c:v>10.92</c:v>
                </c:pt>
                <c:pt idx="1092">
                  <c:v>10.93</c:v>
                </c:pt>
                <c:pt idx="1093">
                  <c:v>10.94</c:v>
                </c:pt>
                <c:pt idx="1094">
                  <c:v>10.95</c:v>
                </c:pt>
                <c:pt idx="1095">
                  <c:v>10.96</c:v>
                </c:pt>
                <c:pt idx="1096">
                  <c:v>10.97</c:v>
                </c:pt>
                <c:pt idx="1097">
                  <c:v>10.98</c:v>
                </c:pt>
                <c:pt idx="1098">
                  <c:v>10.99</c:v>
                </c:pt>
                <c:pt idx="1099">
                  <c:v>11</c:v>
                </c:pt>
                <c:pt idx="1100">
                  <c:v>11.01</c:v>
                </c:pt>
                <c:pt idx="1101">
                  <c:v>11.02</c:v>
                </c:pt>
                <c:pt idx="1102">
                  <c:v>11.03</c:v>
                </c:pt>
                <c:pt idx="1103">
                  <c:v>11.04</c:v>
                </c:pt>
                <c:pt idx="1104">
                  <c:v>11.05</c:v>
                </c:pt>
                <c:pt idx="1105">
                  <c:v>11.06</c:v>
                </c:pt>
                <c:pt idx="1106">
                  <c:v>11.07</c:v>
                </c:pt>
                <c:pt idx="1107">
                  <c:v>11.08</c:v>
                </c:pt>
                <c:pt idx="1108">
                  <c:v>11.09</c:v>
                </c:pt>
                <c:pt idx="1109">
                  <c:v>11.1</c:v>
                </c:pt>
                <c:pt idx="1110">
                  <c:v>11.11</c:v>
                </c:pt>
                <c:pt idx="1111">
                  <c:v>11.12</c:v>
                </c:pt>
                <c:pt idx="1112">
                  <c:v>11.13</c:v>
                </c:pt>
                <c:pt idx="1113">
                  <c:v>11.14</c:v>
                </c:pt>
                <c:pt idx="1114">
                  <c:v>11.15</c:v>
                </c:pt>
                <c:pt idx="1115">
                  <c:v>11.16</c:v>
                </c:pt>
                <c:pt idx="1116">
                  <c:v>11.17</c:v>
                </c:pt>
                <c:pt idx="1117">
                  <c:v>11.18</c:v>
                </c:pt>
                <c:pt idx="1118">
                  <c:v>11.19</c:v>
                </c:pt>
                <c:pt idx="1119">
                  <c:v>11.2</c:v>
                </c:pt>
                <c:pt idx="1120">
                  <c:v>11.21</c:v>
                </c:pt>
                <c:pt idx="1121">
                  <c:v>11.22</c:v>
                </c:pt>
                <c:pt idx="1122">
                  <c:v>11.23</c:v>
                </c:pt>
                <c:pt idx="1123">
                  <c:v>11.24</c:v>
                </c:pt>
                <c:pt idx="1124">
                  <c:v>11.25</c:v>
                </c:pt>
                <c:pt idx="1125">
                  <c:v>11.26</c:v>
                </c:pt>
                <c:pt idx="1126">
                  <c:v>11.27</c:v>
                </c:pt>
                <c:pt idx="1127">
                  <c:v>11.28</c:v>
                </c:pt>
                <c:pt idx="1128">
                  <c:v>11.29</c:v>
                </c:pt>
                <c:pt idx="1129">
                  <c:v>11.3</c:v>
                </c:pt>
                <c:pt idx="1130">
                  <c:v>11.31</c:v>
                </c:pt>
                <c:pt idx="1131">
                  <c:v>11.32</c:v>
                </c:pt>
                <c:pt idx="1132">
                  <c:v>11.33</c:v>
                </c:pt>
                <c:pt idx="1133">
                  <c:v>11.34</c:v>
                </c:pt>
                <c:pt idx="1134">
                  <c:v>11.35</c:v>
                </c:pt>
                <c:pt idx="1135">
                  <c:v>11.36</c:v>
                </c:pt>
                <c:pt idx="1136">
                  <c:v>11.37</c:v>
                </c:pt>
                <c:pt idx="1137">
                  <c:v>11.38</c:v>
                </c:pt>
                <c:pt idx="1138">
                  <c:v>11.39</c:v>
                </c:pt>
                <c:pt idx="1139">
                  <c:v>11.4</c:v>
                </c:pt>
                <c:pt idx="1140">
                  <c:v>11.41</c:v>
                </c:pt>
                <c:pt idx="1141">
                  <c:v>11.42</c:v>
                </c:pt>
                <c:pt idx="1142">
                  <c:v>11.43</c:v>
                </c:pt>
                <c:pt idx="1143">
                  <c:v>11.44</c:v>
                </c:pt>
                <c:pt idx="1144">
                  <c:v>11.45</c:v>
                </c:pt>
                <c:pt idx="1145">
                  <c:v>11.46</c:v>
                </c:pt>
                <c:pt idx="1146">
                  <c:v>11.47</c:v>
                </c:pt>
                <c:pt idx="1147">
                  <c:v>11.48</c:v>
                </c:pt>
                <c:pt idx="1148">
                  <c:v>11.49</c:v>
                </c:pt>
                <c:pt idx="1149">
                  <c:v>11.5</c:v>
                </c:pt>
                <c:pt idx="1150">
                  <c:v>11.51</c:v>
                </c:pt>
                <c:pt idx="1151">
                  <c:v>11.52</c:v>
                </c:pt>
                <c:pt idx="1152">
                  <c:v>11.53</c:v>
                </c:pt>
                <c:pt idx="1153">
                  <c:v>11.54</c:v>
                </c:pt>
                <c:pt idx="1154">
                  <c:v>11.55</c:v>
                </c:pt>
                <c:pt idx="1155">
                  <c:v>11.56</c:v>
                </c:pt>
                <c:pt idx="1156">
                  <c:v>11.57</c:v>
                </c:pt>
                <c:pt idx="1157">
                  <c:v>11.58</c:v>
                </c:pt>
                <c:pt idx="1158">
                  <c:v>11.59</c:v>
                </c:pt>
                <c:pt idx="1159">
                  <c:v>11.6</c:v>
                </c:pt>
                <c:pt idx="1160">
                  <c:v>11.61</c:v>
                </c:pt>
                <c:pt idx="1161">
                  <c:v>11.62</c:v>
                </c:pt>
                <c:pt idx="1162">
                  <c:v>11.63</c:v>
                </c:pt>
                <c:pt idx="1163">
                  <c:v>11.64</c:v>
                </c:pt>
                <c:pt idx="1164">
                  <c:v>11.65</c:v>
                </c:pt>
                <c:pt idx="1165">
                  <c:v>11.66</c:v>
                </c:pt>
                <c:pt idx="1166">
                  <c:v>11.67</c:v>
                </c:pt>
                <c:pt idx="1167">
                  <c:v>11.68</c:v>
                </c:pt>
                <c:pt idx="1168">
                  <c:v>11.69</c:v>
                </c:pt>
                <c:pt idx="1169">
                  <c:v>11.7</c:v>
                </c:pt>
                <c:pt idx="1170">
                  <c:v>11.71</c:v>
                </c:pt>
                <c:pt idx="1171">
                  <c:v>11.72</c:v>
                </c:pt>
                <c:pt idx="1172">
                  <c:v>11.73</c:v>
                </c:pt>
                <c:pt idx="1173">
                  <c:v>11.74</c:v>
                </c:pt>
                <c:pt idx="1174">
                  <c:v>11.75</c:v>
                </c:pt>
                <c:pt idx="1175">
                  <c:v>11.76</c:v>
                </c:pt>
                <c:pt idx="1176">
                  <c:v>11.77</c:v>
                </c:pt>
                <c:pt idx="1177">
                  <c:v>11.78</c:v>
                </c:pt>
                <c:pt idx="1178">
                  <c:v>11.79</c:v>
                </c:pt>
                <c:pt idx="1179">
                  <c:v>11.8</c:v>
                </c:pt>
                <c:pt idx="1180">
                  <c:v>11.81</c:v>
                </c:pt>
                <c:pt idx="1181">
                  <c:v>11.82</c:v>
                </c:pt>
                <c:pt idx="1182">
                  <c:v>11.83</c:v>
                </c:pt>
                <c:pt idx="1183">
                  <c:v>11.84</c:v>
                </c:pt>
                <c:pt idx="1184">
                  <c:v>11.85</c:v>
                </c:pt>
                <c:pt idx="1185">
                  <c:v>11.86</c:v>
                </c:pt>
                <c:pt idx="1186">
                  <c:v>11.87</c:v>
                </c:pt>
                <c:pt idx="1187">
                  <c:v>11.88</c:v>
                </c:pt>
                <c:pt idx="1188">
                  <c:v>11.89</c:v>
                </c:pt>
                <c:pt idx="1189">
                  <c:v>11.9</c:v>
                </c:pt>
                <c:pt idx="1190">
                  <c:v>11.91</c:v>
                </c:pt>
                <c:pt idx="1191">
                  <c:v>11.92</c:v>
                </c:pt>
                <c:pt idx="1192">
                  <c:v>11.93</c:v>
                </c:pt>
                <c:pt idx="1193">
                  <c:v>11.94</c:v>
                </c:pt>
                <c:pt idx="1194">
                  <c:v>11.95</c:v>
                </c:pt>
                <c:pt idx="1195">
                  <c:v>11.96</c:v>
                </c:pt>
                <c:pt idx="1196">
                  <c:v>11.97</c:v>
                </c:pt>
                <c:pt idx="1197">
                  <c:v>11.98</c:v>
                </c:pt>
                <c:pt idx="1198">
                  <c:v>11.99</c:v>
                </c:pt>
                <c:pt idx="1199">
                  <c:v>12</c:v>
                </c:pt>
                <c:pt idx="1200">
                  <c:v>12.01</c:v>
                </c:pt>
                <c:pt idx="1201">
                  <c:v>12.02</c:v>
                </c:pt>
                <c:pt idx="1202">
                  <c:v>12.03</c:v>
                </c:pt>
                <c:pt idx="1203">
                  <c:v>12.04</c:v>
                </c:pt>
                <c:pt idx="1204">
                  <c:v>12.05</c:v>
                </c:pt>
                <c:pt idx="1205">
                  <c:v>12.06</c:v>
                </c:pt>
                <c:pt idx="1206">
                  <c:v>12.07</c:v>
                </c:pt>
                <c:pt idx="1207">
                  <c:v>12.08</c:v>
                </c:pt>
                <c:pt idx="1208">
                  <c:v>12.09</c:v>
                </c:pt>
                <c:pt idx="1209">
                  <c:v>12.1</c:v>
                </c:pt>
                <c:pt idx="1210">
                  <c:v>12.11</c:v>
                </c:pt>
                <c:pt idx="1211">
                  <c:v>12.12</c:v>
                </c:pt>
                <c:pt idx="1212">
                  <c:v>12.13</c:v>
                </c:pt>
                <c:pt idx="1213">
                  <c:v>12.14</c:v>
                </c:pt>
                <c:pt idx="1214">
                  <c:v>12.15</c:v>
                </c:pt>
                <c:pt idx="1215">
                  <c:v>12.16</c:v>
                </c:pt>
                <c:pt idx="1216">
                  <c:v>12.17</c:v>
                </c:pt>
                <c:pt idx="1217">
                  <c:v>12.18</c:v>
                </c:pt>
                <c:pt idx="1218">
                  <c:v>12.19</c:v>
                </c:pt>
                <c:pt idx="1219">
                  <c:v>12.2</c:v>
                </c:pt>
                <c:pt idx="1220">
                  <c:v>12.21</c:v>
                </c:pt>
                <c:pt idx="1221">
                  <c:v>12.22</c:v>
                </c:pt>
                <c:pt idx="1222">
                  <c:v>12.23</c:v>
                </c:pt>
                <c:pt idx="1223">
                  <c:v>12.24</c:v>
                </c:pt>
                <c:pt idx="1224">
                  <c:v>12.25</c:v>
                </c:pt>
                <c:pt idx="1225">
                  <c:v>12.26</c:v>
                </c:pt>
                <c:pt idx="1226">
                  <c:v>12.27</c:v>
                </c:pt>
                <c:pt idx="1227">
                  <c:v>12.28</c:v>
                </c:pt>
                <c:pt idx="1228">
                  <c:v>12.29</c:v>
                </c:pt>
                <c:pt idx="1229">
                  <c:v>12.3</c:v>
                </c:pt>
                <c:pt idx="1230">
                  <c:v>12.31</c:v>
                </c:pt>
                <c:pt idx="1231">
                  <c:v>12.32</c:v>
                </c:pt>
                <c:pt idx="1232">
                  <c:v>12.33</c:v>
                </c:pt>
                <c:pt idx="1233">
                  <c:v>12.34</c:v>
                </c:pt>
                <c:pt idx="1234">
                  <c:v>12.35</c:v>
                </c:pt>
                <c:pt idx="1235">
                  <c:v>12.36</c:v>
                </c:pt>
                <c:pt idx="1236">
                  <c:v>12.37</c:v>
                </c:pt>
                <c:pt idx="1237">
                  <c:v>12.38</c:v>
                </c:pt>
                <c:pt idx="1238">
                  <c:v>12.39</c:v>
                </c:pt>
                <c:pt idx="1239">
                  <c:v>12.4</c:v>
                </c:pt>
                <c:pt idx="1240">
                  <c:v>12.41</c:v>
                </c:pt>
                <c:pt idx="1241">
                  <c:v>12.42</c:v>
                </c:pt>
                <c:pt idx="1242">
                  <c:v>12.43</c:v>
                </c:pt>
                <c:pt idx="1243">
                  <c:v>12.44</c:v>
                </c:pt>
                <c:pt idx="1244">
                  <c:v>12.45</c:v>
                </c:pt>
                <c:pt idx="1245">
                  <c:v>12.46</c:v>
                </c:pt>
                <c:pt idx="1246">
                  <c:v>12.47</c:v>
                </c:pt>
                <c:pt idx="1247">
                  <c:v>12.48</c:v>
                </c:pt>
                <c:pt idx="1248">
                  <c:v>12.49</c:v>
                </c:pt>
                <c:pt idx="1249">
                  <c:v>12.5</c:v>
                </c:pt>
                <c:pt idx="1250">
                  <c:v>12.51</c:v>
                </c:pt>
                <c:pt idx="1251">
                  <c:v>12.52</c:v>
                </c:pt>
                <c:pt idx="1252">
                  <c:v>12.53</c:v>
                </c:pt>
                <c:pt idx="1253">
                  <c:v>12.54</c:v>
                </c:pt>
                <c:pt idx="1254">
                  <c:v>12.55</c:v>
                </c:pt>
                <c:pt idx="1255">
                  <c:v>12.56</c:v>
                </c:pt>
                <c:pt idx="1256">
                  <c:v>12.57</c:v>
                </c:pt>
                <c:pt idx="1257">
                  <c:v>12.58</c:v>
                </c:pt>
                <c:pt idx="1258">
                  <c:v>12.59</c:v>
                </c:pt>
                <c:pt idx="1259">
                  <c:v>12.6</c:v>
                </c:pt>
                <c:pt idx="1260">
                  <c:v>12.61</c:v>
                </c:pt>
                <c:pt idx="1261">
                  <c:v>12.62</c:v>
                </c:pt>
                <c:pt idx="1262">
                  <c:v>12.63</c:v>
                </c:pt>
                <c:pt idx="1263">
                  <c:v>12.64</c:v>
                </c:pt>
                <c:pt idx="1264">
                  <c:v>12.65</c:v>
                </c:pt>
                <c:pt idx="1265">
                  <c:v>12.66</c:v>
                </c:pt>
                <c:pt idx="1266">
                  <c:v>12.67</c:v>
                </c:pt>
                <c:pt idx="1267">
                  <c:v>12.68</c:v>
                </c:pt>
                <c:pt idx="1268">
                  <c:v>12.69</c:v>
                </c:pt>
                <c:pt idx="1269">
                  <c:v>12.7</c:v>
                </c:pt>
                <c:pt idx="1270">
                  <c:v>12.71</c:v>
                </c:pt>
                <c:pt idx="1271">
                  <c:v>12.72</c:v>
                </c:pt>
                <c:pt idx="1272">
                  <c:v>12.73</c:v>
                </c:pt>
                <c:pt idx="1273">
                  <c:v>12.74</c:v>
                </c:pt>
                <c:pt idx="1274">
                  <c:v>12.75</c:v>
                </c:pt>
                <c:pt idx="1275">
                  <c:v>12.76</c:v>
                </c:pt>
                <c:pt idx="1276">
                  <c:v>12.77</c:v>
                </c:pt>
                <c:pt idx="1277">
                  <c:v>12.78</c:v>
                </c:pt>
                <c:pt idx="1278">
                  <c:v>12.79</c:v>
                </c:pt>
                <c:pt idx="1279">
                  <c:v>12.8</c:v>
                </c:pt>
                <c:pt idx="1280">
                  <c:v>12.81</c:v>
                </c:pt>
                <c:pt idx="1281">
                  <c:v>12.82</c:v>
                </c:pt>
                <c:pt idx="1282">
                  <c:v>12.83</c:v>
                </c:pt>
                <c:pt idx="1283">
                  <c:v>12.84</c:v>
                </c:pt>
                <c:pt idx="1284">
                  <c:v>12.85</c:v>
                </c:pt>
                <c:pt idx="1285">
                  <c:v>12.86</c:v>
                </c:pt>
                <c:pt idx="1286">
                  <c:v>12.87</c:v>
                </c:pt>
                <c:pt idx="1287">
                  <c:v>12.88</c:v>
                </c:pt>
                <c:pt idx="1288">
                  <c:v>12.89</c:v>
                </c:pt>
                <c:pt idx="1289">
                  <c:v>12.9</c:v>
                </c:pt>
                <c:pt idx="1290">
                  <c:v>12.91</c:v>
                </c:pt>
                <c:pt idx="1291">
                  <c:v>12.92</c:v>
                </c:pt>
                <c:pt idx="1292">
                  <c:v>12.93</c:v>
                </c:pt>
                <c:pt idx="1293">
                  <c:v>12.94</c:v>
                </c:pt>
                <c:pt idx="1294">
                  <c:v>12.95</c:v>
                </c:pt>
                <c:pt idx="1295">
                  <c:v>12.96</c:v>
                </c:pt>
                <c:pt idx="1296">
                  <c:v>12.97</c:v>
                </c:pt>
                <c:pt idx="1297">
                  <c:v>12.98</c:v>
                </c:pt>
                <c:pt idx="1298">
                  <c:v>12.99</c:v>
                </c:pt>
                <c:pt idx="1299">
                  <c:v>13</c:v>
                </c:pt>
                <c:pt idx="1300">
                  <c:v>13.01</c:v>
                </c:pt>
                <c:pt idx="1301">
                  <c:v>13.02</c:v>
                </c:pt>
                <c:pt idx="1302">
                  <c:v>13.03</c:v>
                </c:pt>
                <c:pt idx="1303">
                  <c:v>13.04</c:v>
                </c:pt>
                <c:pt idx="1304">
                  <c:v>13.05</c:v>
                </c:pt>
                <c:pt idx="1305">
                  <c:v>13.06</c:v>
                </c:pt>
                <c:pt idx="1306">
                  <c:v>13.07</c:v>
                </c:pt>
                <c:pt idx="1307">
                  <c:v>13.08</c:v>
                </c:pt>
                <c:pt idx="1308">
                  <c:v>13.09</c:v>
                </c:pt>
                <c:pt idx="1309">
                  <c:v>13.1</c:v>
                </c:pt>
                <c:pt idx="1310">
                  <c:v>13.11</c:v>
                </c:pt>
                <c:pt idx="1311">
                  <c:v>13.12</c:v>
                </c:pt>
                <c:pt idx="1312">
                  <c:v>13.13</c:v>
                </c:pt>
                <c:pt idx="1313">
                  <c:v>13.14</c:v>
                </c:pt>
                <c:pt idx="1314">
                  <c:v>13.15</c:v>
                </c:pt>
                <c:pt idx="1315">
                  <c:v>13.16</c:v>
                </c:pt>
                <c:pt idx="1316">
                  <c:v>13.17</c:v>
                </c:pt>
                <c:pt idx="1317">
                  <c:v>13.18</c:v>
                </c:pt>
                <c:pt idx="1318">
                  <c:v>13.19</c:v>
                </c:pt>
                <c:pt idx="1319">
                  <c:v>13.2</c:v>
                </c:pt>
                <c:pt idx="1320">
                  <c:v>13.21</c:v>
                </c:pt>
                <c:pt idx="1321">
                  <c:v>13.22</c:v>
                </c:pt>
                <c:pt idx="1322">
                  <c:v>13.23</c:v>
                </c:pt>
                <c:pt idx="1323">
                  <c:v>13.24</c:v>
                </c:pt>
                <c:pt idx="1324">
                  <c:v>13.25</c:v>
                </c:pt>
                <c:pt idx="1325">
                  <c:v>13.26</c:v>
                </c:pt>
                <c:pt idx="1326">
                  <c:v>13.27</c:v>
                </c:pt>
                <c:pt idx="1327">
                  <c:v>13.28</c:v>
                </c:pt>
                <c:pt idx="1328">
                  <c:v>13.29</c:v>
                </c:pt>
                <c:pt idx="1329">
                  <c:v>13.3</c:v>
                </c:pt>
                <c:pt idx="1330">
                  <c:v>13.31</c:v>
                </c:pt>
                <c:pt idx="1331">
                  <c:v>13.32</c:v>
                </c:pt>
                <c:pt idx="1332">
                  <c:v>13.33</c:v>
                </c:pt>
                <c:pt idx="1333">
                  <c:v>13.34</c:v>
                </c:pt>
                <c:pt idx="1334">
                  <c:v>13.35</c:v>
                </c:pt>
                <c:pt idx="1335">
                  <c:v>13.36</c:v>
                </c:pt>
                <c:pt idx="1336">
                  <c:v>13.37</c:v>
                </c:pt>
                <c:pt idx="1337">
                  <c:v>13.38</c:v>
                </c:pt>
                <c:pt idx="1338">
                  <c:v>13.39</c:v>
                </c:pt>
                <c:pt idx="1339">
                  <c:v>13.4</c:v>
                </c:pt>
                <c:pt idx="1340">
                  <c:v>13.41</c:v>
                </c:pt>
                <c:pt idx="1341">
                  <c:v>13.42</c:v>
                </c:pt>
                <c:pt idx="1342">
                  <c:v>13.43</c:v>
                </c:pt>
                <c:pt idx="1343">
                  <c:v>13.44</c:v>
                </c:pt>
                <c:pt idx="1344">
                  <c:v>13.45</c:v>
                </c:pt>
                <c:pt idx="1345">
                  <c:v>13.46</c:v>
                </c:pt>
                <c:pt idx="1346">
                  <c:v>13.47</c:v>
                </c:pt>
                <c:pt idx="1347">
                  <c:v>13.48</c:v>
                </c:pt>
                <c:pt idx="1348">
                  <c:v>13.49</c:v>
                </c:pt>
                <c:pt idx="1349">
                  <c:v>13.5</c:v>
                </c:pt>
                <c:pt idx="1350">
                  <c:v>13.51</c:v>
                </c:pt>
                <c:pt idx="1351">
                  <c:v>13.52</c:v>
                </c:pt>
                <c:pt idx="1352">
                  <c:v>13.53</c:v>
                </c:pt>
                <c:pt idx="1353">
                  <c:v>13.54</c:v>
                </c:pt>
                <c:pt idx="1354">
                  <c:v>13.55</c:v>
                </c:pt>
                <c:pt idx="1355">
                  <c:v>13.56</c:v>
                </c:pt>
                <c:pt idx="1356">
                  <c:v>13.57</c:v>
                </c:pt>
                <c:pt idx="1357">
                  <c:v>13.58</c:v>
                </c:pt>
                <c:pt idx="1358">
                  <c:v>13.59</c:v>
                </c:pt>
                <c:pt idx="1359">
                  <c:v>13.6</c:v>
                </c:pt>
                <c:pt idx="1360">
                  <c:v>13.61</c:v>
                </c:pt>
                <c:pt idx="1361">
                  <c:v>13.62</c:v>
                </c:pt>
                <c:pt idx="1362">
                  <c:v>13.63</c:v>
                </c:pt>
                <c:pt idx="1363">
                  <c:v>13.64</c:v>
                </c:pt>
                <c:pt idx="1364">
                  <c:v>13.65</c:v>
                </c:pt>
                <c:pt idx="1365">
                  <c:v>13.66</c:v>
                </c:pt>
                <c:pt idx="1366">
                  <c:v>13.67</c:v>
                </c:pt>
                <c:pt idx="1367">
                  <c:v>13.68</c:v>
                </c:pt>
                <c:pt idx="1368">
                  <c:v>13.69</c:v>
                </c:pt>
                <c:pt idx="1369">
                  <c:v>13.7</c:v>
                </c:pt>
                <c:pt idx="1370">
                  <c:v>13.71</c:v>
                </c:pt>
                <c:pt idx="1371">
                  <c:v>13.72</c:v>
                </c:pt>
                <c:pt idx="1372">
                  <c:v>13.73</c:v>
                </c:pt>
                <c:pt idx="1373">
                  <c:v>13.74</c:v>
                </c:pt>
                <c:pt idx="1374">
                  <c:v>13.75</c:v>
                </c:pt>
                <c:pt idx="1375">
                  <c:v>13.76</c:v>
                </c:pt>
                <c:pt idx="1376">
                  <c:v>13.77</c:v>
                </c:pt>
                <c:pt idx="1377">
                  <c:v>13.78</c:v>
                </c:pt>
                <c:pt idx="1378">
                  <c:v>13.79</c:v>
                </c:pt>
                <c:pt idx="1379">
                  <c:v>13.8</c:v>
                </c:pt>
                <c:pt idx="1380">
                  <c:v>13.81</c:v>
                </c:pt>
                <c:pt idx="1381">
                  <c:v>13.82</c:v>
                </c:pt>
                <c:pt idx="1382">
                  <c:v>13.83</c:v>
                </c:pt>
                <c:pt idx="1383">
                  <c:v>13.84</c:v>
                </c:pt>
                <c:pt idx="1384">
                  <c:v>13.85</c:v>
                </c:pt>
                <c:pt idx="1385">
                  <c:v>13.86</c:v>
                </c:pt>
                <c:pt idx="1386">
                  <c:v>13.87</c:v>
                </c:pt>
                <c:pt idx="1387">
                  <c:v>13.88</c:v>
                </c:pt>
                <c:pt idx="1388">
                  <c:v>13.89</c:v>
                </c:pt>
                <c:pt idx="1389">
                  <c:v>13.9</c:v>
                </c:pt>
                <c:pt idx="1390">
                  <c:v>13.91</c:v>
                </c:pt>
                <c:pt idx="1391">
                  <c:v>13.92</c:v>
                </c:pt>
                <c:pt idx="1392">
                  <c:v>13.93</c:v>
                </c:pt>
                <c:pt idx="1393">
                  <c:v>13.94</c:v>
                </c:pt>
                <c:pt idx="1394">
                  <c:v>13.95</c:v>
                </c:pt>
                <c:pt idx="1395">
                  <c:v>13.96</c:v>
                </c:pt>
                <c:pt idx="1396">
                  <c:v>13.97</c:v>
                </c:pt>
                <c:pt idx="1397">
                  <c:v>13.98</c:v>
                </c:pt>
                <c:pt idx="1398">
                  <c:v>13.99</c:v>
                </c:pt>
                <c:pt idx="1399">
                  <c:v>14</c:v>
                </c:pt>
                <c:pt idx="1400">
                  <c:v>14.01</c:v>
                </c:pt>
                <c:pt idx="1401">
                  <c:v>14.02</c:v>
                </c:pt>
                <c:pt idx="1402">
                  <c:v>14.03</c:v>
                </c:pt>
                <c:pt idx="1403">
                  <c:v>14.04</c:v>
                </c:pt>
                <c:pt idx="1404">
                  <c:v>14.05</c:v>
                </c:pt>
                <c:pt idx="1405">
                  <c:v>14.06</c:v>
                </c:pt>
                <c:pt idx="1406">
                  <c:v>14.07</c:v>
                </c:pt>
                <c:pt idx="1407">
                  <c:v>14.08</c:v>
                </c:pt>
                <c:pt idx="1408">
                  <c:v>14.09</c:v>
                </c:pt>
                <c:pt idx="1409">
                  <c:v>14.1</c:v>
                </c:pt>
                <c:pt idx="1410">
                  <c:v>14.11</c:v>
                </c:pt>
                <c:pt idx="1411">
                  <c:v>14.12</c:v>
                </c:pt>
                <c:pt idx="1412">
                  <c:v>14.13</c:v>
                </c:pt>
                <c:pt idx="1413">
                  <c:v>14.14</c:v>
                </c:pt>
                <c:pt idx="1414">
                  <c:v>14.15</c:v>
                </c:pt>
                <c:pt idx="1415">
                  <c:v>14.16</c:v>
                </c:pt>
                <c:pt idx="1416">
                  <c:v>14.17</c:v>
                </c:pt>
                <c:pt idx="1417">
                  <c:v>14.18</c:v>
                </c:pt>
                <c:pt idx="1418">
                  <c:v>14.19</c:v>
                </c:pt>
                <c:pt idx="1419">
                  <c:v>14.2</c:v>
                </c:pt>
                <c:pt idx="1420">
                  <c:v>14.21</c:v>
                </c:pt>
                <c:pt idx="1421">
                  <c:v>14.22</c:v>
                </c:pt>
                <c:pt idx="1422">
                  <c:v>14.23</c:v>
                </c:pt>
                <c:pt idx="1423">
                  <c:v>14.24</c:v>
                </c:pt>
                <c:pt idx="1424">
                  <c:v>14.25</c:v>
                </c:pt>
                <c:pt idx="1425">
                  <c:v>14.26</c:v>
                </c:pt>
                <c:pt idx="1426">
                  <c:v>14.27</c:v>
                </c:pt>
                <c:pt idx="1427">
                  <c:v>14.28</c:v>
                </c:pt>
                <c:pt idx="1428">
                  <c:v>14.29</c:v>
                </c:pt>
                <c:pt idx="1429">
                  <c:v>14.3</c:v>
                </c:pt>
                <c:pt idx="1430">
                  <c:v>14.31</c:v>
                </c:pt>
                <c:pt idx="1431">
                  <c:v>14.32</c:v>
                </c:pt>
                <c:pt idx="1432">
                  <c:v>14.33</c:v>
                </c:pt>
                <c:pt idx="1433">
                  <c:v>14.34</c:v>
                </c:pt>
                <c:pt idx="1434">
                  <c:v>14.35</c:v>
                </c:pt>
                <c:pt idx="1435">
                  <c:v>14.36</c:v>
                </c:pt>
                <c:pt idx="1436">
                  <c:v>14.37</c:v>
                </c:pt>
                <c:pt idx="1437">
                  <c:v>14.38</c:v>
                </c:pt>
                <c:pt idx="1438">
                  <c:v>14.39</c:v>
                </c:pt>
                <c:pt idx="1439">
                  <c:v>14.4</c:v>
                </c:pt>
                <c:pt idx="1440">
                  <c:v>14.41</c:v>
                </c:pt>
                <c:pt idx="1441">
                  <c:v>14.42</c:v>
                </c:pt>
                <c:pt idx="1442">
                  <c:v>14.43</c:v>
                </c:pt>
                <c:pt idx="1443">
                  <c:v>14.44</c:v>
                </c:pt>
                <c:pt idx="1444">
                  <c:v>14.45</c:v>
                </c:pt>
                <c:pt idx="1445">
                  <c:v>14.46</c:v>
                </c:pt>
                <c:pt idx="1446">
                  <c:v>14.47</c:v>
                </c:pt>
                <c:pt idx="1447">
                  <c:v>14.48</c:v>
                </c:pt>
                <c:pt idx="1448">
                  <c:v>14.49</c:v>
                </c:pt>
                <c:pt idx="1449">
                  <c:v>14.5</c:v>
                </c:pt>
                <c:pt idx="1450">
                  <c:v>14.51</c:v>
                </c:pt>
                <c:pt idx="1451">
                  <c:v>14.52</c:v>
                </c:pt>
                <c:pt idx="1452">
                  <c:v>14.53</c:v>
                </c:pt>
                <c:pt idx="1453">
                  <c:v>14.54</c:v>
                </c:pt>
                <c:pt idx="1454">
                  <c:v>14.55</c:v>
                </c:pt>
                <c:pt idx="1455">
                  <c:v>14.56</c:v>
                </c:pt>
                <c:pt idx="1456">
                  <c:v>14.57</c:v>
                </c:pt>
                <c:pt idx="1457">
                  <c:v>14.58</c:v>
                </c:pt>
                <c:pt idx="1458">
                  <c:v>14.59</c:v>
                </c:pt>
                <c:pt idx="1459">
                  <c:v>14.6</c:v>
                </c:pt>
                <c:pt idx="1460">
                  <c:v>14.61</c:v>
                </c:pt>
                <c:pt idx="1461">
                  <c:v>14.62</c:v>
                </c:pt>
                <c:pt idx="1462">
                  <c:v>14.63</c:v>
                </c:pt>
                <c:pt idx="1463">
                  <c:v>14.64</c:v>
                </c:pt>
                <c:pt idx="1464">
                  <c:v>14.65</c:v>
                </c:pt>
                <c:pt idx="1465">
                  <c:v>14.66</c:v>
                </c:pt>
                <c:pt idx="1466">
                  <c:v>14.67</c:v>
                </c:pt>
                <c:pt idx="1467">
                  <c:v>14.68</c:v>
                </c:pt>
                <c:pt idx="1468">
                  <c:v>14.69</c:v>
                </c:pt>
                <c:pt idx="1469">
                  <c:v>14.7</c:v>
                </c:pt>
                <c:pt idx="1470">
                  <c:v>14.71</c:v>
                </c:pt>
                <c:pt idx="1471">
                  <c:v>14.72</c:v>
                </c:pt>
                <c:pt idx="1472">
                  <c:v>14.73</c:v>
                </c:pt>
                <c:pt idx="1473">
                  <c:v>14.74</c:v>
                </c:pt>
                <c:pt idx="1474">
                  <c:v>14.75</c:v>
                </c:pt>
                <c:pt idx="1475">
                  <c:v>14.76</c:v>
                </c:pt>
                <c:pt idx="1476">
                  <c:v>14.77</c:v>
                </c:pt>
                <c:pt idx="1477">
                  <c:v>14.78</c:v>
                </c:pt>
                <c:pt idx="1478">
                  <c:v>14.79</c:v>
                </c:pt>
                <c:pt idx="1479">
                  <c:v>14.8</c:v>
                </c:pt>
                <c:pt idx="1480">
                  <c:v>14.81</c:v>
                </c:pt>
                <c:pt idx="1481">
                  <c:v>14.82</c:v>
                </c:pt>
                <c:pt idx="1482">
                  <c:v>14.83</c:v>
                </c:pt>
                <c:pt idx="1483">
                  <c:v>14.84</c:v>
                </c:pt>
                <c:pt idx="1484">
                  <c:v>14.85</c:v>
                </c:pt>
                <c:pt idx="1485">
                  <c:v>14.86</c:v>
                </c:pt>
                <c:pt idx="1486">
                  <c:v>14.87</c:v>
                </c:pt>
                <c:pt idx="1487">
                  <c:v>14.88</c:v>
                </c:pt>
                <c:pt idx="1488">
                  <c:v>14.89</c:v>
                </c:pt>
                <c:pt idx="1489">
                  <c:v>14.9</c:v>
                </c:pt>
                <c:pt idx="1490">
                  <c:v>14.91</c:v>
                </c:pt>
                <c:pt idx="1491">
                  <c:v>14.92</c:v>
                </c:pt>
                <c:pt idx="1492">
                  <c:v>14.93</c:v>
                </c:pt>
                <c:pt idx="1493">
                  <c:v>14.94</c:v>
                </c:pt>
                <c:pt idx="1494">
                  <c:v>14.95</c:v>
                </c:pt>
                <c:pt idx="1495">
                  <c:v>14.96</c:v>
                </c:pt>
                <c:pt idx="1496">
                  <c:v>14.97</c:v>
                </c:pt>
                <c:pt idx="1497">
                  <c:v>14.98</c:v>
                </c:pt>
                <c:pt idx="1498">
                  <c:v>14.99</c:v>
                </c:pt>
                <c:pt idx="1499">
                  <c:v>15</c:v>
                </c:pt>
                <c:pt idx="1500">
                  <c:v>15.01</c:v>
                </c:pt>
                <c:pt idx="1501">
                  <c:v>15.02</c:v>
                </c:pt>
                <c:pt idx="1502">
                  <c:v>15.03</c:v>
                </c:pt>
                <c:pt idx="1503">
                  <c:v>15.04</c:v>
                </c:pt>
                <c:pt idx="1504">
                  <c:v>15.05</c:v>
                </c:pt>
                <c:pt idx="1505">
                  <c:v>15.06</c:v>
                </c:pt>
                <c:pt idx="1506">
                  <c:v>15.07</c:v>
                </c:pt>
                <c:pt idx="1507">
                  <c:v>15.08</c:v>
                </c:pt>
                <c:pt idx="1508">
                  <c:v>15.09</c:v>
                </c:pt>
                <c:pt idx="1509">
                  <c:v>15.1</c:v>
                </c:pt>
                <c:pt idx="1510">
                  <c:v>15.11</c:v>
                </c:pt>
                <c:pt idx="1511">
                  <c:v>15.12</c:v>
                </c:pt>
                <c:pt idx="1512">
                  <c:v>15.13</c:v>
                </c:pt>
                <c:pt idx="1513">
                  <c:v>15.14</c:v>
                </c:pt>
                <c:pt idx="1514">
                  <c:v>15.15</c:v>
                </c:pt>
                <c:pt idx="1515">
                  <c:v>15.16</c:v>
                </c:pt>
                <c:pt idx="1516">
                  <c:v>15.17</c:v>
                </c:pt>
                <c:pt idx="1517">
                  <c:v>15.18</c:v>
                </c:pt>
                <c:pt idx="1518">
                  <c:v>15.19</c:v>
                </c:pt>
                <c:pt idx="1519">
                  <c:v>15.2</c:v>
                </c:pt>
                <c:pt idx="1520">
                  <c:v>15.21</c:v>
                </c:pt>
                <c:pt idx="1521">
                  <c:v>15.22</c:v>
                </c:pt>
                <c:pt idx="1522">
                  <c:v>15.23</c:v>
                </c:pt>
                <c:pt idx="1523">
                  <c:v>15.24</c:v>
                </c:pt>
                <c:pt idx="1524">
                  <c:v>15.25</c:v>
                </c:pt>
                <c:pt idx="1525">
                  <c:v>15.26</c:v>
                </c:pt>
                <c:pt idx="1526">
                  <c:v>15.27</c:v>
                </c:pt>
                <c:pt idx="1527">
                  <c:v>15.28</c:v>
                </c:pt>
                <c:pt idx="1528">
                  <c:v>15.29</c:v>
                </c:pt>
                <c:pt idx="1529">
                  <c:v>15.3</c:v>
                </c:pt>
                <c:pt idx="1530">
                  <c:v>15.31</c:v>
                </c:pt>
                <c:pt idx="1531">
                  <c:v>15.32</c:v>
                </c:pt>
                <c:pt idx="1532">
                  <c:v>15.33</c:v>
                </c:pt>
                <c:pt idx="1533">
                  <c:v>15.34</c:v>
                </c:pt>
                <c:pt idx="1534">
                  <c:v>15.35</c:v>
                </c:pt>
                <c:pt idx="1535">
                  <c:v>15.36</c:v>
                </c:pt>
                <c:pt idx="1536">
                  <c:v>15.37</c:v>
                </c:pt>
                <c:pt idx="1537">
                  <c:v>15.38</c:v>
                </c:pt>
                <c:pt idx="1538">
                  <c:v>15.39</c:v>
                </c:pt>
                <c:pt idx="1539">
                  <c:v>15.4</c:v>
                </c:pt>
                <c:pt idx="1540">
                  <c:v>15.41</c:v>
                </c:pt>
                <c:pt idx="1541">
                  <c:v>15.42</c:v>
                </c:pt>
                <c:pt idx="1542">
                  <c:v>15.43</c:v>
                </c:pt>
                <c:pt idx="1543">
                  <c:v>15.44</c:v>
                </c:pt>
                <c:pt idx="1544">
                  <c:v>15.45</c:v>
                </c:pt>
                <c:pt idx="1545">
                  <c:v>15.46</c:v>
                </c:pt>
                <c:pt idx="1546">
                  <c:v>15.47</c:v>
                </c:pt>
                <c:pt idx="1547">
                  <c:v>15.48</c:v>
                </c:pt>
                <c:pt idx="1548">
                  <c:v>15.49</c:v>
                </c:pt>
                <c:pt idx="1549">
                  <c:v>15.5</c:v>
                </c:pt>
                <c:pt idx="1550">
                  <c:v>15.51</c:v>
                </c:pt>
                <c:pt idx="1551">
                  <c:v>15.52</c:v>
                </c:pt>
                <c:pt idx="1552">
                  <c:v>15.53</c:v>
                </c:pt>
                <c:pt idx="1553">
                  <c:v>15.54</c:v>
                </c:pt>
                <c:pt idx="1554">
                  <c:v>15.55</c:v>
                </c:pt>
                <c:pt idx="1555">
                  <c:v>15.56</c:v>
                </c:pt>
                <c:pt idx="1556">
                  <c:v>15.57</c:v>
                </c:pt>
                <c:pt idx="1557">
                  <c:v>15.58</c:v>
                </c:pt>
                <c:pt idx="1558">
                  <c:v>15.59</c:v>
                </c:pt>
                <c:pt idx="1559">
                  <c:v>15.6</c:v>
                </c:pt>
                <c:pt idx="1560">
                  <c:v>15.61</c:v>
                </c:pt>
                <c:pt idx="1561">
                  <c:v>15.62</c:v>
                </c:pt>
                <c:pt idx="1562">
                  <c:v>15.63</c:v>
                </c:pt>
                <c:pt idx="1563">
                  <c:v>15.64</c:v>
                </c:pt>
                <c:pt idx="1564">
                  <c:v>15.65</c:v>
                </c:pt>
                <c:pt idx="1565">
                  <c:v>15.66</c:v>
                </c:pt>
                <c:pt idx="1566">
                  <c:v>15.67</c:v>
                </c:pt>
                <c:pt idx="1567">
                  <c:v>15.68</c:v>
                </c:pt>
                <c:pt idx="1568">
                  <c:v>15.69</c:v>
                </c:pt>
                <c:pt idx="1569">
                  <c:v>15.7</c:v>
                </c:pt>
                <c:pt idx="1570">
                  <c:v>15.71</c:v>
                </c:pt>
                <c:pt idx="1571">
                  <c:v>15.72</c:v>
                </c:pt>
                <c:pt idx="1572">
                  <c:v>15.73</c:v>
                </c:pt>
                <c:pt idx="1573">
                  <c:v>15.74</c:v>
                </c:pt>
                <c:pt idx="1574">
                  <c:v>15.75</c:v>
                </c:pt>
                <c:pt idx="1575">
                  <c:v>15.76</c:v>
                </c:pt>
                <c:pt idx="1576">
                  <c:v>15.77</c:v>
                </c:pt>
                <c:pt idx="1577">
                  <c:v>15.78</c:v>
                </c:pt>
                <c:pt idx="1578">
                  <c:v>15.79</c:v>
                </c:pt>
                <c:pt idx="1579">
                  <c:v>15.8</c:v>
                </c:pt>
                <c:pt idx="1580">
                  <c:v>15.81</c:v>
                </c:pt>
                <c:pt idx="1581">
                  <c:v>15.82</c:v>
                </c:pt>
                <c:pt idx="1582">
                  <c:v>15.83</c:v>
                </c:pt>
                <c:pt idx="1583">
                  <c:v>15.84</c:v>
                </c:pt>
                <c:pt idx="1584">
                  <c:v>15.85</c:v>
                </c:pt>
                <c:pt idx="1585">
                  <c:v>15.86</c:v>
                </c:pt>
                <c:pt idx="1586">
                  <c:v>15.87</c:v>
                </c:pt>
                <c:pt idx="1587">
                  <c:v>15.88</c:v>
                </c:pt>
                <c:pt idx="1588">
                  <c:v>15.89</c:v>
                </c:pt>
                <c:pt idx="1589">
                  <c:v>15.9</c:v>
                </c:pt>
                <c:pt idx="1590">
                  <c:v>15.91</c:v>
                </c:pt>
                <c:pt idx="1591">
                  <c:v>15.92</c:v>
                </c:pt>
                <c:pt idx="1592">
                  <c:v>15.93</c:v>
                </c:pt>
                <c:pt idx="1593">
                  <c:v>15.94</c:v>
                </c:pt>
                <c:pt idx="1594">
                  <c:v>15.95</c:v>
                </c:pt>
                <c:pt idx="1595">
                  <c:v>15.96</c:v>
                </c:pt>
                <c:pt idx="1596">
                  <c:v>15.97</c:v>
                </c:pt>
                <c:pt idx="1597">
                  <c:v>15.98</c:v>
                </c:pt>
                <c:pt idx="1598">
                  <c:v>15.99</c:v>
                </c:pt>
                <c:pt idx="1599">
                  <c:v>16</c:v>
                </c:pt>
                <c:pt idx="1600">
                  <c:v>16.010000000000002</c:v>
                </c:pt>
                <c:pt idx="1601">
                  <c:v>16.02</c:v>
                </c:pt>
                <c:pt idx="1602">
                  <c:v>16.03</c:v>
                </c:pt>
                <c:pt idx="1603">
                  <c:v>16.04</c:v>
                </c:pt>
                <c:pt idx="1604">
                  <c:v>16.05</c:v>
                </c:pt>
                <c:pt idx="1605">
                  <c:v>16.059999999999999</c:v>
                </c:pt>
                <c:pt idx="1606">
                  <c:v>16.07</c:v>
                </c:pt>
                <c:pt idx="1607">
                  <c:v>16.079999999999998</c:v>
                </c:pt>
                <c:pt idx="1608">
                  <c:v>16.09</c:v>
                </c:pt>
                <c:pt idx="1609">
                  <c:v>16.100000000000001</c:v>
                </c:pt>
                <c:pt idx="1610">
                  <c:v>16.11</c:v>
                </c:pt>
                <c:pt idx="1611">
                  <c:v>16.12</c:v>
                </c:pt>
                <c:pt idx="1612">
                  <c:v>16.13</c:v>
                </c:pt>
                <c:pt idx="1613">
                  <c:v>16.14</c:v>
                </c:pt>
                <c:pt idx="1614">
                  <c:v>16.149999999999999</c:v>
                </c:pt>
                <c:pt idx="1615">
                  <c:v>16.16</c:v>
                </c:pt>
                <c:pt idx="1616">
                  <c:v>16.170000000000002</c:v>
                </c:pt>
                <c:pt idx="1617">
                  <c:v>16.18</c:v>
                </c:pt>
                <c:pt idx="1618">
                  <c:v>16.190000000000001</c:v>
                </c:pt>
                <c:pt idx="1619">
                  <c:v>16.2</c:v>
                </c:pt>
                <c:pt idx="1620">
                  <c:v>16.21</c:v>
                </c:pt>
                <c:pt idx="1621">
                  <c:v>16.22</c:v>
                </c:pt>
                <c:pt idx="1622">
                  <c:v>16.23</c:v>
                </c:pt>
                <c:pt idx="1623">
                  <c:v>16.239999999999998</c:v>
                </c:pt>
                <c:pt idx="1624">
                  <c:v>16.25</c:v>
                </c:pt>
                <c:pt idx="1625">
                  <c:v>16.260000000000002</c:v>
                </c:pt>
                <c:pt idx="1626">
                  <c:v>16.27</c:v>
                </c:pt>
                <c:pt idx="1627">
                  <c:v>16.28</c:v>
                </c:pt>
                <c:pt idx="1628">
                  <c:v>16.29</c:v>
                </c:pt>
                <c:pt idx="1629">
                  <c:v>16.3</c:v>
                </c:pt>
                <c:pt idx="1630">
                  <c:v>16.309999999999999</c:v>
                </c:pt>
                <c:pt idx="1631">
                  <c:v>16.32</c:v>
                </c:pt>
                <c:pt idx="1632">
                  <c:v>16.329999999999998</c:v>
                </c:pt>
                <c:pt idx="1633">
                  <c:v>16.34</c:v>
                </c:pt>
                <c:pt idx="1634">
                  <c:v>16.350000000000001</c:v>
                </c:pt>
                <c:pt idx="1635">
                  <c:v>16.36</c:v>
                </c:pt>
                <c:pt idx="1636">
                  <c:v>16.37</c:v>
                </c:pt>
                <c:pt idx="1637">
                  <c:v>16.38</c:v>
                </c:pt>
                <c:pt idx="1638">
                  <c:v>16.39</c:v>
                </c:pt>
                <c:pt idx="1639">
                  <c:v>16.399999999999999</c:v>
                </c:pt>
                <c:pt idx="1640">
                  <c:v>16.41</c:v>
                </c:pt>
                <c:pt idx="1641">
                  <c:v>16.420000000000002</c:v>
                </c:pt>
                <c:pt idx="1642">
                  <c:v>16.43</c:v>
                </c:pt>
                <c:pt idx="1643">
                  <c:v>16.440000000000001</c:v>
                </c:pt>
                <c:pt idx="1644">
                  <c:v>16.45</c:v>
                </c:pt>
                <c:pt idx="1645">
                  <c:v>16.46</c:v>
                </c:pt>
                <c:pt idx="1646">
                  <c:v>16.47</c:v>
                </c:pt>
                <c:pt idx="1647">
                  <c:v>16.48</c:v>
                </c:pt>
                <c:pt idx="1648">
                  <c:v>16.489999999999998</c:v>
                </c:pt>
                <c:pt idx="1649">
                  <c:v>16.5</c:v>
                </c:pt>
                <c:pt idx="1650">
                  <c:v>16.510000000000002</c:v>
                </c:pt>
                <c:pt idx="1651">
                  <c:v>16.52</c:v>
                </c:pt>
                <c:pt idx="1652">
                  <c:v>16.53</c:v>
                </c:pt>
                <c:pt idx="1653">
                  <c:v>16.54</c:v>
                </c:pt>
                <c:pt idx="1654">
                  <c:v>16.55</c:v>
                </c:pt>
                <c:pt idx="1655">
                  <c:v>16.559999999999999</c:v>
                </c:pt>
                <c:pt idx="1656">
                  <c:v>16.57</c:v>
                </c:pt>
                <c:pt idx="1657">
                  <c:v>16.579999999999998</c:v>
                </c:pt>
                <c:pt idx="1658">
                  <c:v>16.59</c:v>
                </c:pt>
                <c:pt idx="1659">
                  <c:v>16.600000000000001</c:v>
                </c:pt>
                <c:pt idx="1660">
                  <c:v>16.61</c:v>
                </c:pt>
                <c:pt idx="1661">
                  <c:v>16.62</c:v>
                </c:pt>
                <c:pt idx="1662">
                  <c:v>16.63</c:v>
                </c:pt>
                <c:pt idx="1663">
                  <c:v>16.64</c:v>
                </c:pt>
                <c:pt idx="1664">
                  <c:v>16.649999999999999</c:v>
                </c:pt>
                <c:pt idx="1665">
                  <c:v>16.66</c:v>
                </c:pt>
                <c:pt idx="1666">
                  <c:v>16.670000000000002</c:v>
                </c:pt>
                <c:pt idx="1667">
                  <c:v>16.68</c:v>
                </c:pt>
                <c:pt idx="1668">
                  <c:v>16.690000000000001</c:v>
                </c:pt>
                <c:pt idx="1669">
                  <c:v>16.7</c:v>
                </c:pt>
                <c:pt idx="1670">
                  <c:v>16.71</c:v>
                </c:pt>
                <c:pt idx="1671">
                  <c:v>16.72</c:v>
                </c:pt>
                <c:pt idx="1672">
                  <c:v>16.73</c:v>
                </c:pt>
                <c:pt idx="1673">
                  <c:v>16.739999999999998</c:v>
                </c:pt>
                <c:pt idx="1674">
                  <c:v>16.75</c:v>
                </c:pt>
                <c:pt idx="1675">
                  <c:v>16.760000000000002</c:v>
                </c:pt>
                <c:pt idx="1676">
                  <c:v>16.77</c:v>
                </c:pt>
                <c:pt idx="1677">
                  <c:v>16.78</c:v>
                </c:pt>
                <c:pt idx="1678">
                  <c:v>16.79</c:v>
                </c:pt>
                <c:pt idx="1679">
                  <c:v>16.8</c:v>
                </c:pt>
                <c:pt idx="1680">
                  <c:v>16.809999999999999</c:v>
                </c:pt>
                <c:pt idx="1681">
                  <c:v>16.82</c:v>
                </c:pt>
                <c:pt idx="1682">
                  <c:v>16.829999999999998</c:v>
                </c:pt>
                <c:pt idx="1683">
                  <c:v>16.84</c:v>
                </c:pt>
                <c:pt idx="1684">
                  <c:v>16.850000000000001</c:v>
                </c:pt>
                <c:pt idx="1685">
                  <c:v>16.86</c:v>
                </c:pt>
                <c:pt idx="1686">
                  <c:v>16.87</c:v>
                </c:pt>
                <c:pt idx="1687">
                  <c:v>16.88</c:v>
                </c:pt>
                <c:pt idx="1688">
                  <c:v>16.89</c:v>
                </c:pt>
                <c:pt idx="1689">
                  <c:v>16.899999999999999</c:v>
                </c:pt>
                <c:pt idx="1690">
                  <c:v>16.91</c:v>
                </c:pt>
                <c:pt idx="1691">
                  <c:v>16.920000000000002</c:v>
                </c:pt>
                <c:pt idx="1692">
                  <c:v>16.93</c:v>
                </c:pt>
                <c:pt idx="1693">
                  <c:v>16.940000000000001</c:v>
                </c:pt>
                <c:pt idx="1694">
                  <c:v>16.95</c:v>
                </c:pt>
                <c:pt idx="1695">
                  <c:v>16.96</c:v>
                </c:pt>
                <c:pt idx="1696">
                  <c:v>16.97</c:v>
                </c:pt>
                <c:pt idx="1697">
                  <c:v>16.98</c:v>
                </c:pt>
                <c:pt idx="1698">
                  <c:v>16.989999999999998</c:v>
                </c:pt>
                <c:pt idx="1699">
                  <c:v>17</c:v>
                </c:pt>
                <c:pt idx="1700">
                  <c:v>17.010000000000002</c:v>
                </c:pt>
                <c:pt idx="1701">
                  <c:v>17.02</c:v>
                </c:pt>
                <c:pt idx="1702">
                  <c:v>17.03</c:v>
                </c:pt>
                <c:pt idx="1703">
                  <c:v>17.04</c:v>
                </c:pt>
                <c:pt idx="1704">
                  <c:v>17.05</c:v>
                </c:pt>
                <c:pt idx="1705">
                  <c:v>17.059999999999999</c:v>
                </c:pt>
                <c:pt idx="1706">
                  <c:v>17.07</c:v>
                </c:pt>
                <c:pt idx="1707">
                  <c:v>17.079999999999998</c:v>
                </c:pt>
                <c:pt idx="1708">
                  <c:v>17.09</c:v>
                </c:pt>
                <c:pt idx="1709">
                  <c:v>17.100000000000001</c:v>
                </c:pt>
                <c:pt idx="1710">
                  <c:v>17.11</c:v>
                </c:pt>
                <c:pt idx="1711">
                  <c:v>17.12</c:v>
                </c:pt>
                <c:pt idx="1712">
                  <c:v>17.13</c:v>
                </c:pt>
                <c:pt idx="1713">
                  <c:v>17.14</c:v>
                </c:pt>
                <c:pt idx="1714">
                  <c:v>17.149999999999999</c:v>
                </c:pt>
                <c:pt idx="1715">
                  <c:v>17.16</c:v>
                </c:pt>
                <c:pt idx="1716">
                  <c:v>17.170000000000002</c:v>
                </c:pt>
                <c:pt idx="1717">
                  <c:v>17.18</c:v>
                </c:pt>
                <c:pt idx="1718">
                  <c:v>17.190000000000001</c:v>
                </c:pt>
                <c:pt idx="1719">
                  <c:v>17.2</c:v>
                </c:pt>
                <c:pt idx="1720">
                  <c:v>17.21</c:v>
                </c:pt>
                <c:pt idx="1721">
                  <c:v>17.22</c:v>
                </c:pt>
                <c:pt idx="1722">
                  <c:v>17.23</c:v>
                </c:pt>
                <c:pt idx="1723">
                  <c:v>17.239999999999998</c:v>
                </c:pt>
                <c:pt idx="1724">
                  <c:v>17.25</c:v>
                </c:pt>
                <c:pt idx="1725">
                  <c:v>17.260000000000002</c:v>
                </c:pt>
                <c:pt idx="1726">
                  <c:v>17.27</c:v>
                </c:pt>
                <c:pt idx="1727">
                  <c:v>17.28</c:v>
                </c:pt>
                <c:pt idx="1728">
                  <c:v>17.29</c:v>
                </c:pt>
                <c:pt idx="1729">
                  <c:v>17.3</c:v>
                </c:pt>
                <c:pt idx="1730">
                  <c:v>17.309999999999999</c:v>
                </c:pt>
                <c:pt idx="1731">
                  <c:v>17.32</c:v>
                </c:pt>
                <c:pt idx="1732">
                  <c:v>17.329999999999998</c:v>
                </c:pt>
                <c:pt idx="1733">
                  <c:v>17.34</c:v>
                </c:pt>
                <c:pt idx="1734">
                  <c:v>17.350000000000001</c:v>
                </c:pt>
                <c:pt idx="1735">
                  <c:v>17.36</c:v>
                </c:pt>
                <c:pt idx="1736">
                  <c:v>17.37</c:v>
                </c:pt>
                <c:pt idx="1737">
                  <c:v>17.38</c:v>
                </c:pt>
                <c:pt idx="1738">
                  <c:v>17.39</c:v>
                </c:pt>
                <c:pt idx="1739">
                  <c:v>17.399999999999999</c:v>
                </c:pt>
                <c:pt idx="1740">
                  <c:v>17.41</c:v>
                </c:pt>
                <c:pt idx="1741">
                  <c:v>17.420000000000002</c:v>
                </c:pt>
                <c:pt idx="1742">
                  <c:v>17.43</c:v>
                </c:pt>
                <c:pt idx="1743">
                  <c:v>17.440000000000001</c:v>
                </c:pt>
                <c:pt idx="1744">
                  <c:v>17.45</c:v>
                </c:pt>
                <c:pt idx="1745">
                  <c:v>17.46</c:v>
                </c:pt>
                <c:pt idx="1746">
                  <c:v>17.47</c:v>
                </c:pt>
                <c:pt idx="1747">
                  <c:v>17.48</c:v>
                </c:pt>
                <c:pt idx="1748">
                  <c:v>17.489999999999998</c:v>
                </c:pt>
                <c:pt idx="1749">
                  <c:v>17.5</c:v>
                </c:pt>
                <c:pt idx="1750">
                  <c:v>17.510000000000002</c:v>
                </c:pt>
                <c:pt idx="1751">
                  <c:v>17.52</c:v>
                </c:pt>
                <c:pt idx="1752">
                  <c:v>17.53</c:v>
                </c:pt>
                <c:pt idx="1753">
                  <c:v>17.54</c:v>
                </c:pt>
                <c:pt idx="1754">
                  <c:v>17.55</c:v>
                </c:pt>
                <c:pt idx="1755">
                  <c:v>17.559999999999999</c:v>
                </c:pt>
                <c:pt idx="1756">
                  <c:v>17.57</c:v>
                </c:pt>
                <c:pt idx="1757">
                  <c:v>17.579999999999998</c:v>
                </c:pt>
                <c:pt idx="1758">
                  <c:v>17.59</c:v>
                </c:pt>
                <c:pt idx="1759">
                  <c:v>17.600000000000001</c:v>
                </c:pt>
                <c:pt idx="1760">
                  <c:v>17.61</c:v>
                </c:pt>
                <c:pt idx="1761">
                  <c:v>17.62</c:v>
                </c:pt>
                <c:pt idx="1762">
                  <c:v>17.63</c:v>
                </c:pt>
                <c:pt idx="1763">
                  <c:v>17.64</c:v>
                </c:pt>
                <c:pt idx="1764">
                  <c:v>17.649999999999999</c:v>
                </c:pt>
                <c:pt idx="1765">
                  <c:v>17.66</c:v>
                </c:pt>
                <c:pt idx="1766">
                  <c:v>17.670000000000002</c:v>
                </c:pt>
                <c:pt idx="1767">
                  <c:v>17.68</c:v>
                </c:pt>
                <c:pt idx="1768">
                  <c:v>17.690000000000001</c:v>
                </c:pt>
                <c:pt idx="1769">
                  <c:v>17.7</c:v>
                </c:pt>
                <c:pt idx="1770">
                  <c:v>17.71</c:v>
                </c:pt>
                <c:pt idx="1771">
                  <c:v>17.72</c:v>
                </c:pt>
                <c:pt idx="1772">
                  <c:v>17.73</c:v>
                </c:pt>
                <c:pt idx="1773">
                  <c:v>17.739999999999998</c:v>
                </c:pt>
                <c:pt idx="1774">
                  <c:v>17.75</c:v>
                </c:pt>
                <c:pt idx="1775">
                  <c:v>17.760000000000002</c:v>
                </c:pt>
                <c:pt idx="1776">
                  <c:v>17.77</c:v>
                </c:pt>
                <c:pt idx="1777">
                  <c:v>17.78</c:v>
                </c:pt>
                <c:pt idx="1778">
                  <c:v>17.79</c:v>
                </c:pt>
                <c:pt idx="1779">
                  <c:v>17.8</c:v>
                </c:pt>
                <c:pt idx="1780">
                  <c:v>17.809999999999999</c:v>
                </c:pt>
                <c:pt idx="1781">
                  <c:v>17.82</c:v>
                </c:pt>
                <c:pt idx="1782">
                  <c:v>17.829999999999998</c:v>
                </c:pt>
                <c:pt idx="1783">
                  <c:v>17.84</c:v>
                </c:pt>
                <c:pt idx="1784">
                  <c:v>17.850000000000001</c:v>
                </c:pt>
                <c:pt idx="1785">
                  <c:v>17.86</c:v>
                </c:pt>
                <c:pt idx="1786">
                  <c:v>17.87</c:v>
                </c:pt>
                <c:pt idx="1787">
                  <c:v>17.88</c:v>
                </c:pt>
                <c:pt idx="1788">
                  <c:v>17.89</c:v>
                </c:pt>
                <c:pt idx="1789">
                  <c:v>17.899999999999999</c:v>
                </c:pt>
                <c:pt idx="1790">
                  <c:v>17.91</c:v>
                </c:pt>
                <c:pt idx="1791">
                  <c:v>17.920000000000002</c:v>
                </c:pt>
                <c:pt idx="1792">
                  <c:v>17.93</c:v>
                </c:pt>
                <c:pt idx="1793">
                  <c:v>17.940000000000001</c:v>
                </c:pt>
                <c:pt idx="1794">
                  <c:v>17.95</c:v>
                </c:pt>
                <c:pt idx="1795">
                  <c:v>17.96</c:v>
                </c:pt>
                <c:pt idx="1796">
                  <c:v>17.97</c:v>
                </c:pt>
                <c:pt idx="1797">
                  <c:v>17.98</c:v>
                </c:pt>
                <c:pt idx="1798">
                  <c:v>17.989999999999998</c:v>
                </c:pt>
                <c:pt idx="1799">
                  <c:v>18</c:v>
                </c:pt>
                <c:pt idx="1800">
                  <c:v>18.010000000000002</c:v>
                </c:pt>
                <c:pt idx="1801">
                  <c:v>18.02</c:v>
                </c:pt>
                <c:pt idx="1802">
                  <c:v>18.03</c:v>
                </c:pt>
                <c:pt idx="1803">
                  <c:v>18.04</c:v>
                </c:pt>
                <c:pt idx="1804">
                  <c:v>18.05</c:v>
                </c:pt>
                <c:pt idx="1805">
                  <c:v>18.059999999999999</c:v>
                </c:pt>
                <c:pt idx="1806">
                  <c:v>18.07</c:v>
                </c:pt>
                <c:pt idx="1807">
                  <c:v>18.079999999999998</c:v>
                </c:pt>
                <c:pt idx="1808">
                  <c:v>18.09</c:v>
                </c:pt>
                <c:pt idx="1809">
                  <c:v>18.100000000000001</c:v>
                </c:pt>
                <c:pt idx="1810">
                  <c:v>18.11</c:v>
                </c:pt>
                <c:pt idx="1811">
                  <c:v>18.12</c:v>
                </c:pt>
                <c:pt idx="1812">
                  <c:v>18.13</c:v>
                </c:pt>
                <c:pt idx="1813">
                  <c:v>18.14</c:v>
                </c:pt>
                <c:pt idx="1814">
                  <c:v>18.149999999999999</c:v>
                </c:pt>
                <c:pt idx="1815">
                  <c:v>18.16</c:v>
                </c:pt>
                <c:pt idx="1816">
                  <c:v>18.170000000000002</c:v>
                </c:pt>
                <c:pt idx="1817">
                  <c:v>18.18</c:v>
                </c:pt>
                <c:pt idx="1818">
                  <c:v>18.190000000000001</c:v>
                </c:pt>
                <c:pt idx="1819">
                  <c:v>18.2</c:v>
                </c:pt>
                <c:pt idx="1820">
                  <c:v>18.21</c:v>
                </c:pt>
                <c:pt idx="1821">
                  <c:v>18.22</c:v>
                </c:pt>
                <c:pt idx="1822">
                  <c:v>18.23</c:v>
                </c:pt>
                <c:pt idx="1823">
                  <c:v>18.239999999999998</c:v>
                </c:pt>
                <c:pt idx="1824">
                  <c:v>18.25</c:v>
                </c:pt>
                <c:pt idx="1825">
                  <c:v>18.260000000000002</c:v>
                </c:pt>
                <c:pt idx="1826">
                  <c:v>18.27</c:v>
                </c:pt>
                <c:pt idx="1827">
                  <c:v>18.28</c:v>
                </c:pt>
                <c:pt idx="1828">
                  <c:v>18.29</c:v>
                </c:pt>
                <c:pt idx="1829">
                  <c:v>18.3</c:v>
                </c:pt>
                <c:pt idx="1830">
                  <c:v>18.309999999999999</c:v>
                </c:pt>
                <c:pt idx="1831">
                  <c:v>18.32</c:v>
                </c:pt>
                <c:pt idx="1832">
                  <c:v>18.329999999999998</c:v>
                </c:pt>
                <c:pt idx="1833">
                  <c:v>18.34</c:v>
                </c:pt>
                <c:pt idx="1834">
                  <c:v>18.350000000000001</c:v>
                </c:pt>
                <c:pt idx="1835">
                  <c:v>18.36</c:v>
                </c:pt>
                <c:pt idx="1836">
                  <c:v>18.37</c:v>
                </c:pt>
                <c:pt idx="1837">
                  <c:v>18.38</c:v>
                </c:pt>
                <c:pt idx="1838">
                  <c:v>18.39</c:v>
                </c:pt>
                <c:pt idx="1839">
                  <c:v>18.399999999999999</c:v>
                </c:pt>
                <c:pt idx="1840">
                  <c:v>18.41</c:v>
                </c:pt>
                <c:pt idx="1841">
                  <c:v>18.420000000000002</c:v>
                </c:pt>
                <c:pt idx="1842">
                  <c:v>18.43</c:v>
                </c:pt>
                <c:pt idx="1843">
                  <c:v>18.440000000000001</c:v>
                </c:pt>
                <c:pt idx="1844">
                  <c:v>18.45</c:v>
                </c:pt>
                <c:pt idx="1845">
                  <c:v>18.46</c:v>
                </c:pt>
                <c:pt idx="1846">
                  <c:v>18.47</c:v>
                </c:pt>
                <c:pt idx="1847">
                  <c:v>18.48</c:v>
                </c:pt>
                <c:pt idx="1848">
                  <c:v>18.489999999999998</c:v>
                </c:pt>
                <c:pt idx="1849">
                  <c:v>18.5</c:v>
                </c:pt>
                <c:pt idx="1850">
                  <c:v>18.510000000000002</c:v>
                </c:pt>
                <c:pt idx="1851">
                  <c:v>18.52</c:v>
                </c:pt>
                <c:pt idx="1852">
                  <c:v>18.53</c:v>
                </c:pt>
                <c:pt idx="1853">
                  <c:v>18.54</c:v>
                </c:pt>
                <c:pt idx="1854">
                  <c:v>18.55</c:v>
                </c:pt>
                <c:pt idx="1855">
                  <c:v>18.559999999999999</c:v>
                </c:pt>
                <c:pt idx="1856">
                  <c:v>18.57</c:v>
                </c:pt>
                <c:pt idx="1857">
                  <c:v>18.579999999999998</c:v>
                </c:pt>
                <c:pt idx="1858">
                  <c:v>18.59</c:v>
                </c:pt>
                <c:pt idx="1859">
                  <c:v>18.600000000000001</c:v>
                </c:pt>
                <c:pt idx="1860">
                  <c:v>18.61</c:v>
                </c:pt>
                <c:pt idx="1861">
                  <c:v>18.62</c:v>
                </c:pt>
                <c:pt idx="1862">
                  <c:v>18.63</c:v>
                </c:pt>
                <c:pt idx="1863">
                  <c:v>18.64</c:v>
                </c:pt>
                <c:pt idx="1864">
                  <c:v>18.649999999999999</c:v>
                </c:pt>
                <c:pt idx="1865">
                  <c:v>18.66</c:v>
                </c:pt>
                <c:pt idx="1866">
                  <c:v>18.670000000000002</c:v>
                </c:pt>
                <c:pt idx="1867">
                  <c:v>18.68</c:v>
                </c:pt>
                <c:pt idx="1868">
                  <c:v>18.690000000000001</c:v>
                </c:pt>
                <c:pt idx="1869">
                  <c:v>18.7</c:v>
                </c:pt>
                <c:pt idx="1870">
                  <c:v>18.71</c:v>
                </c:pt>
                <c:pt idx="1871">
                  <c:v>18.72</c:v>
                </c:pt>
                <c:pt idx="1872">
                  <c:v>18.73</c:v>
                </c:pt>
                <c:pt idx="1873">
                  <c:v>18.739999999999998</c:v>
                </c:pt>
                <c:pt idx="1874">
                  <c:v>18.75</c:v>
                </c:pt>
                <c:pt idx="1875">
                  <c:v>18.760000000000002</c:v>
                </c:pt>
                <c:pt idx="1876">
                  <c:v>18.77</c:v>
                </c:pt>
                <c:pt idx="1877">
                  <c:v>18.78</c:v>
                </c:pt>
                <c:pt idx="1878">
                  <c:v>18.79</c:v>
                </c:pt>
                <c:pt idx="1879">
                  <c:v>18.8</c:v>
                </c:pt>
                <c:pt idx="1880">
                  <c:v>18.809999999999999</c:v>
                </c:pt>
                <c:pt idx="1881">
                  <c:v>18.82</c:v>
                </c:pt>
                <c:pt idx="1882">
                  <c:v>18.829999999999998</c:v>
                </c:pt>
                <c:pt idx="1883">
                  <c:v>18.84</c:v>
                </c:pt>
                <c:pt idx="1884">
                  <c:v>18.850000000000001</c:v>
                </c:pt>
                <c:pt idx="1885">
                  <c:v>18.86</c:v>
                </c:pt>
                <c:pt idx="1886">
                  <c:v>18.87</c:v>
                </c:pt>
                <c:pt idx="1887">
                  <c:v>18.88</c:v>
                </c:pt>
                <c:pt idx="1888">
                  <c:v>18.89</c:v>
                </c:pt>
                <c:pt idx="1889">
                  <c:v>18.899999999999999</c:v>
                </c:pt>
                <c:pt idx="1890">
                  <c:v>18.91</c:v>
                </c:pt>
                <c:pt idx="1891">
                  <c:v>18.920000000000002</c:v>
                </c:pt>
                <c:pt idx="1892">
                  <c:v>18.93</c:v>
                </c:pt>
                <c:pt idx="1893">
                  <c:v>18.940000000000001</c:v>
                </c:pt>
                <c:pt idx="1894">
                  <c:v>18.95</c:v>
                </c:pt>
                <c:pt idx="1895">
                  <c:v>18.96</c:v>
                </c:pt>
                <c:pt idx="1896">
                  <c:v>18.97</c:v>
                </c:pt>
                <c:pt idx="1897">
                  <c:v>18.98</c:v>
                </c:pt>
                <c:pt idx="1898">
                  <c:v>18.989999999999998</c:v>
                </c:pt>
                <c:pt idx="1899">
                  <c:v>19</c:v>
                </c:pt>
                <c:pt idx="1900">
                  <c:v>19.010000000000002</c:v>
                </c:pt>
                <c:pt idx="1901">
                  <c:v>19.02</c:v>
                </c:pt>
                <c:pt idx="1902">
                  <c:v>19.03</c:v>
                </c:pt>
                <c:pt idx="1903">
                  <c:v>19.04</c:v>
                </c:pt>
                <c:pt idx="1904">
                  <c:v>19.05</c:v>
                </c:pt>
                <c:pt idx="1905">
                  <c:v>19.059999999999999</c:v>
                </c:pt>
                <c:pt idx="1906">
                  <c:v>19.07</c:v>
                </c:pt>
                <c:pt idx="1907">
                  <c:v>19.079999999999998</c:v>
                </c:pt>
                <c:pt idx="1908">
                  <c:v>19.09</c:v>
                </c:pt>
                <c:pt idx="1909">
                  <c:v>19.100000000000001</c:v>
                </c:pt>
                <c:pt idx="1910">
                  <c:v>19.11</c:v>
                </c:pt>
                <c:pt idx="1911">
                  <c:v>19.12</c:v>
                </c:pt>
                <c:pt idx="1912">
                  <c:v>19.13</c:v>
                </c:pt>
                <c:pt idx="1913">
                  <c:v>19.14</c:v>
                </c:pt>
                <c:pt idx="1914">
                  <c:v>19.149999999999999</c:v>
                </c:pt>
                <c:pt idx="1915">
                  <c:v>19.16</c:v>
                </c:pt>
                <c:pt idx="1916">
                  <c:v>19.170000000000002</c:v>
                </c:pt>
                <c:pt idx="1917">
                  <c:v>19.18</c:v>
                </c:pt>
                <c:pt idx="1918">
                  <c:v>19.190000000000001</c:v>
                </c:pt>
                <c:pt idx="1919">
                  <c:v>19.2</c:v>
                </c:pt>
                <c:pt idx="1920">
                  <c:v>19.21</c:v>
                </c:pt>
                <c:pt idx="1921">
                  <c:v>19.22</c:v>
                </c:pt>
                <c:pt idx="1922">
                  <c:v>19.23</c:v>
                </c:pt>
                <c:pt idx="1923">
                  <c:v>19.239999999999998</c:v>
                </c:pt>
                <c:pt idx="1924">
                  <c:v>19.25</c:v>
                </c:pt>
                <c:pt idx="1925">
                  <c:v>19.260000000000002</c:v>
                </c:pt>
                <c:pt idx="1926">
                  <c:v>19.27</c:v>
                </c:pt>
                <c:pt idx="1927">
                  <c:v>19.28</c:v>
                </c:pt>
                <c:pt idx="1928">
                  <c:v>19.29</c:v>
                </c:pt>
                <c:pt idx="1929">
                  <c:v>19.3</c:v>
                </c:pt>
                <c:pt idx="1930">
                  <c:v>19.309999999999999</c:v>
                </c:pt>
                <c:pt idx="1931">
                  <c:v>19.32</c:v>
                </c:pt>
                <c:pt idx="1932">
                  <c:v>19.329999999999998</c:v>
                </c:pt>
                <c:pt idx="1933">
                  <c:v>19.34</c:v>
                </c:pt>
                <c:pt idx="1934">
                  <c:v>19.350000000000001</c:v>
                </c:pt>
                <c:pt idx="1935">
                  <c:v>19.36</c:v>
                </c:pt>
                <c:pt idx="1936">
                  <c:v>19.37</c:v>
                </c:pt>
                <c:pt idx="1937">
                  <c:v>19.38</c:v>
                </c:pt>
                <c:pt idx="1938">
                  <c:v>19.39</c:v>
                </c:pt>
                <c:pt idx="1939">
                  <c:v>19.399999999999999</c:v>
                </c:pt>
                <c:pt idx="1940">
                  <c:v>19.41</c:v>
                </c:pt>
                <c:pt idx="1941">
                  <c:v>19.420000000000002</c:v>
                </c:pt>
                <c:pt idx="1942">
                  <c:v>19.43</c:v>
                </c:pt>
                <c:pt idx="1943">
                  <c:v>19.440000000000001</c:v>
                </c:pt>
                <c:pt idx="1944">
                  <c:v>19.45</c:v>
                </c:pt>
                <c:pt idx="1945">
                  <c:v>19.46</c:v>
                </c:pt>
                <c:pt idx="1946">
                  <c:v>19.47</c:v>
                </c:pt>
                <c:pt idx="1947">
                  <c:v>19.48</c:v>
                </c:pt>
                <c:pt idx="1948">
                  <c:v>19.489999999999998</c:v>
                </c:pt>
                <c:pt idx="1949">
                  <c:v>19.5</c:v>
                </c:pt>
                <c:pt idx="1950">
                  <c:v>19.510000000000002</c:v>
                </c:pt>
                <c:pt idx="1951">
                  <c:v>19.52</c:v>
                </c:pt>
                <c:pt idx="1952">
                  <c:v>19.53</c:v>
                </c:pt>
                <c:pt idx="1953">
                  <c:v>19.54</c:v>
                </c:pt>
                <c:pt idx="1954">
                  <c:v>19.55</c:v>
                </c:pt>
                <c:pt idx="1955">
                  <c:v>19.559999999999999</c:v>
                </c:pt>
                <c:pt idx="1956">
                  <c:v>19.57</c:v>
                </c:pt>
                <c:pt idx="1957">
                  <c:v>19.579999999999998</c:v>
                </c:pt>
                <c:pt idx="1958">
                  <c:v>19.59</c:v>
                </c:pt>
                <c:pt idx="1959">
                  <c:v>19.600000000000001</c:v>
                </c:pt>
                <c:pt idx="1960">
                  <c:v>19.61</c:v>
                </c:pt>
                <c:pt idx="1961">
                  <c:v>19.62</c:v>
                </c:pt>
                <c:pt idx="1962">
                  <c:v>19.63</c:v>
                </c:pt>
                <c:pt idx="1963">
                  <c:v>19.64</c:v>
                </c:pt>
                <c:pt idx="1964">
                  <c:v>19.649999999999999</c:v>
                </c:pt>
                <c:pt idx="1965">
                  <c:v>19.66</c:v>
                </c:pt>
                <c:pt idx="1966">
                  <c:v>19.670000000000002</c:v>
                </c:pt>
                <c:pt idx="1967">
                  <c:v>19.68</c:v>
                </c:pt>
                <c:pt idx="1968">
                  <c:v>19.690000000000001</c:v>
                </c:pt>
                <c:pt idx="1969">
                  <c:v>19.7</c:v>
                </c:pt>
                <c:pt idx="1970">
                  <c:v>19.71</c:v>
                </c:pt>
                <c:pt idx="1971">
                  <c:v>19.72</c:v>
                </c:pt>
                <c:pt idx="1972">
                  <c:v>19.73</c:v>
                </c:pt>
                <c:pt idx="1973">
                  <c:v>19.739999999999998</c:v>
                </c:pt>
                <c:pt idx="1974">
                  <c:v>19.75</c:v>
                </c:pt>
                <c:pt idx="1975">
                  <c:v>19.760000000000002</c:v>
                </c:pt>
                <c:pt idx="1976">
                  <c:v>19.77</c:v>
                </c:pt>
                <c:pt idx="1977">
                  <c:v>19.78</c:v>
                </c:pt>
                <c:pt idx="1978">
                  <c:v>19.79</c:v>
                </c:pt>
                <c:pt idx="1979">
                  <c:v>19.8</c:v>
                </c:pt>
                <c:pt idx="1980">
                  <c:v>19.809999999999999</c:v>
                </c:pt>
                <c:pt idx="1981">
                  <c:v>19.82</c:v>
                </c:pt>
                <c:pt idx="1982">
                  <c:v>19.829999999999998</c:v>
                </c:pt>
                <c:pt idx="1983">
                  <c:v>19.84</c:v>
                </c:pt>
                <c:pt idx="1984">
                  <c:v>19.850000000000001</c:v>
                </c:pt>
                <c:pt idx="1985">
                  <c:v>19.86</c:v>
                </c:pt>
                <c:pt idx="1986">
                  <c:v>19.87</c:v>
                </c:pt>
                <c:pt idx="1987">
                  <c:v>19.88</c:v>
                </c:pt>
                <c:pt idx="1988">
                  <c:v>19.89</c:v>
                </c:pt>
                <c:pt idx="1989">
                  <c:v>19.899999999999999</c:v>
                </c:pt>
                <c:pt idx="1990">
                  <c:v>19.91</c:v>
                </c:pt>
                <c:pt idx="1991">
                  <c:v>19.920000000000002</c:v>
                </c:pt>
                <c:pt idx="1992">
                  <c:v>19.93</c:v>
                </c:pt>
                <c:pt idx="1993">
                  <c:v>19.940000000000001</c:v>
                </c:pt>
                <c:pt idx="1994">
                  <c:v>19.95</c:v>
                </c:pt>
                <c:pt idx="1995">
                  <c:v>19.96</c:v>
                </c:pt>
                <c:pt idx="1996">
                  <c:v>19.97</c:v>
                </c:pt>
                <c:pt idx="1997">
                  <c:v>19.98</c:v>
                </c:pt>
                <c:pt idx="1998">
                  <c:v>19.989999999999998</c:v>
                </c:pt>
                <c:pt idx="1999">
                  <c:v>20</c:v>
                </c:pt>
              </c:numCache>
            </c:numRef>
          </c:xVal>
          <c:yVal>
            <c:numRef>
              <c:f>Hárok1!$O$21:$O$2020</c:f>
              <c:numCache>
                <c:formatCode>General</c:formatCode>
                <c:ptCount val="2000"/>
                <c:pt idx="0">
                  <c:v>1.1110987655692714E-3</c:v>
                </c:pt>
                <c:pt idx="1">
                  <c:v>4.4442469223590058E-3</c:v>
                </c:pt>
                <c:pt idx="2">
                  <c:v>9.9990000999900016E-3</c:v>
                </c:pt>
                <c:pt idx="3">
                  <c:v>1.7774617845716319E-2</c:v>
                </c:pt>
                <c:pt idx="4">
                  <c:v>2.7770063871146913E-2</c:v>
                </c:pt>
                <c:pt idx="5">
                  <c:v>3.998400639744102E-2</c:v>
                </c:pt>
                <c:pt idx="6">
                  <c:v>5.4414818598762904E-2</c:v>
                </c:pt>
                <c:pt idx="7">
                  <c:v>7.1060579143720035E-2</c:v>
                </c:pt>
                <c:pt idx="8">
                  <c:v>8.9919072834448985E-2</c:v>
                </c:pt>
                <c:pt idx="9">
                  <c:v>0.11098779134295231</c:v>
                </c:pt>
                <c:pt idx="10">
                  <c:v>0.13426393404422943</c:v>
                </c:pt>
                <c:pt idx="11">
                  <c:v>0.15974440894568689</c:v>
                </c:pt>
                <c:pt idx="12">
                  <c:v>0.18742583371225147</c:v>
                </c:pt>
                <c:pt idx="13">
                  <c:v>0.21730453678655373</c:v>
                </c:pt>
                <c:pt idx="14">
                  <c:v>0.24937655860349126</c:v>
                </c:pt>
                <c:pt idx="15">
                  <c:v>0.28363765289842224</c:v>
                </c:pt>
                <c:pt idx="16">
                  <c:v>0.32008328810818598</c:v>
                </c:pt>
                <c:pt idx="17">
                  <c:v>0.35870864886408921</c:v>
                </c:pt>
                <c:pt idx="18">
                  <c:v>0.3995086375759454</c:v>
                </c:pt>
                <c:pt idx="19">
                  <c:v>0.44247787610619482</c:v>
                </c:pt>
                <c:pt idx="20">
                  <c:v>0.48761070753308777</c:v>
                </c:pt>
                <c:pt idx="21">
                  <c:v>0.53490119800185665</c:v>
                </c:pt>
                <c:pt idx="22">
                  <c:v>0.58434313866274901</c:v>
                </c:pt>
                <c:pt idx="23">
                  <c:v>0.63593004769475348</c:v>
                </c:pt>
                <c:pt idx="24">
                  <c:v>0.68965517241379315</c:v>
                </c:pt>
                <c:pt idx="25">
                  <c:v>0.745511491464114</c:v>
                </c:pt>
                <c:pt idx="26">
                  <c:v>0.80349171709155842</c:v>
                </c:pt>
                <c:pt idx="27">
                  <c:v>0.86358829749735644</c:v>
                </c:pt>
                <c:pt idx="28">
                  <c:v>0.92579341927103409</c:v>
                </c:pt>
                <c:pt idx="29">
                  <c:v>0.99009900990099009</c:v>
                </c:pt>
                <c:pt idx="30">
                  <c:v>1.056496740361254</c:v>
                </c:pt>
                <c:pt idx="31">
                  <c:v>1.1249780277728951</c:v>
                </c:pt>
                <c:pt idx="32">
                  <c:v>1.195534038138524</c:v>
                </c:pt>
                <c:pt idx="33">
                  <c:v>1.2681556891482735</c:v>
                </c:pt>
                <c:pt idx="34">
                  <c:v>1.3428336530556315</c:v>
                </c:pt>
                <c:pt idx="35">
                  <c:v>1.4195583596214509</c:v>
                </c:pt>
                <c:pt idx="36">
                  <c:v>1.4983199991244294</c:v>
                </c:pt>
                <c:pt idx="37">
                  <c:v>1.5791085254363326</c:v>
                </c:pt>
                <c:pt idx="38">
                  <c:v>1.6619136591601926</c:v>
                </c:pt>
                <c:pt idx="39">
                  <c:v>1.7467248908296946</c:v>
                </c:pt>
                <c:pt idx="40">
                  <c:v>1.8335314841679298</c:v>
                </c:pt>
                <c:pt idx="41">
                  <c:v>1.9223224794036875</c:v>
                </c:pt>
                <c:pt idx="42">
                  <c:v>2.0130866966434033</c:v>
                </c:pt>
                <c:pt idx="43">
                  <c:v>2.1058127392969022</c:v>
                </c:pt>
                <c:pt idx="44">
                  <c:v>2.2004889975550119</c:v>
                </c:pt>
                <c:pt idx="45">
                  <c:v>2.2971036519171477</c:v>
                </c:pt>
                <c:pt idx="46">
                  <c:v>2.39564467676691</c:v>
                </c:pt>
                <c:pt idx="47">
                  <c:v>2.4960998439937598</c:v>
                </c:pt>
                <c:pt idx="48">
                  <c:v>2.5984567266588021</c:v>
                </c:pt>
                <c:pt idx="49">
                  <c:v>2.7027027027027026</c:v>
                </c:pt>
                <c:pt idx="50">
                  <c:v>2.8088249586937506</c:v>
                </c:pt>
                <c:pt idx="51">
                  <c:v>2.9168104936140837</c:v>
                </c:pt>
                <c:pt idx="52">
                  <c:v>3.0266461226820676</c:v>
                </c:pt>
                <c:pt idx="53">
                  <c:v>3.1383184812088341</c:v>
                </c:pt>
                <c:pt idx="54">
                  <c:v>3.2518140284869661</c:v>
                </c:pt>
                <c:pt idx="55">
                  <c:v>3.367119051709329</c:v>
                </c:pt>
                <c:pt idx="56">
                  <c:v>3.484219669916031</c:v>
                </c:pt>
                <c:pt idx="57">
                  <c:v>3.6031018379675253</c:v>
                </c:pt>
                <c:pt idx="58">
                  <c:v>3.7237513505418205</c:v>
                </c:pt>
                <c:pt idx="59">
                  <c:v>3.8461538461538463</c:v>
                </c:pt>
                <c:pt idx="60">
                  <c:v>3.9702948111949299</c:v>
                </c:pt>
                <c:pt idx="61">
                  <c:v>4.0961595839904534</c:v>
                </c:pt>
                <c:pt idx="62">
                  <c:v>4.2237333588736714</c:v>
                </c:pt>
                <c:pt idx="63">
                  <c:v>4.3530011902737638</c:v>
                </c:pt>
                <c:pt idx="64">
                  <c:v>4.4839479968161324</c:v>
                </c:pt>
                <c:pt idx="65">
                  <c:v>4.6165585654330403</c:v>
                </c:pt>
                <c:pt idx="66">
                  <c:v>4.7508175554826497</c:v>
                </c:pt>
                <c:pt idx="67">
                  <c:v>4.8867095028745355</c:v>
                </c:pt>
                <c:pt idx="68">
                  <c:v>5.0242188241998278</c:v>
                </c:pt>
                <c:pt idx="69">
                  <c:v>5.1633298208640666</c:v>
                </c:pt>
                <c:pt idx="70">
                  <c:v>5.3040266832209255</c:v>
                </c:pt>
                <c:pt idx="71">
                  <c:v>5.4462934947049924</c:v>
                </c:pt>
                <c:pt idx="72">
                  <c:v>5.5901142359617735</c:v>
                </c:pt>
                <c:pt idx="73">
                  <c:v>5.7354727889731452</c:v>
                </c:pt>
                <c:pt idx="74">
                  <c:v>5.882352941176471</c:v>
                </c:pt>
                <c:pt idx="75">
                  <c:v>6.0307383895756761</c:v>
                </c:pt>
                <c:pt idx="76">
                  <c:v>6.1806127448425396</c:v>
                </c:pt>
                <c:pt idx="77">
                  <c:v>6.3319595354065203</c:v>
                </c:pt>
                <c:pt idx="78">
                  <c:v>6.4847622115314687</c:v>
                </c:pt>
                <c:pt idx="79">
                  <c:v>6.6390041493775946</c:v>
                </c:pt>
                <c:pt idx="80">
                  <c:v>6.7946686550470696</c:v>
                </c:pt>
                <c:pt idx="81">
                  <c:v>6.9517389686117195</c:v>
                </c:pt>
                <c:pt idx="82">
                  <c:v>7.1101982681212519</c:v>
                </c:pt>
                <c:pt idx="83">
                  <c:v>7.2700296735905026</c:v>
                </c:pt>
                <c:pt idx="84">
                  <c:v>7.4312162509642565</c:v>
                </c:pt>
                <c:pt idx="85">
                  <c:v>7.5937410160581544</c:v>
                </c:pt>
                <c:pt idx="86">
                  <c:v>7.7575869384743106</c:v>
                </c:pt>
                <c:pt idx="87">
                  <c:v>7.9227369454902599</c:v>
                </c:pt>
                <c:pt idx="88">
                  <c:v>8.0891739259198747</c:v>
                </c:pt>
                <c:pt idx="89">
                  <c:v>8.2568807339449535</c:v>
                </c:pt>
                <c:pt idx="90">
                  <c:v>8.4258401929162314</c:v>
                </c:pt>
                <c:pt idx="91">
                  <c:v>8.5960350991225223</c:v>
                </c:pt>
                <c:pt idx="92">
                  <c:v>8.7674482255268682</c:v>
                </c:pt>
                <c:pt idx="93">
                  <c:v>8.9400623254684533</c:v>
                </c:pt>
                <c:pt idx="94">
                  <c:v>9.11386013632921</c:v>
                </c:pt>
                <c:pt idx="95">
                  <c:v>9.2888243831640054</c:v>
                </c:pt>
                <c:pt idx="96">
                  <c:v>9.4649377822933527</c:v>
                </c:pt>
                <c:pt idx="97">
                  <c:v>9.6421830448576351</c:v>
                </c:pt>
                <c:pt idx="98">
                  <c:v>9.8205428803318586</c:v>
                </c:pt>
                <c:pt idx="99">
                  <c:v>10</c:v>
                </c:pt>
                <c:pt idx="100">
                  <c:v>10.180537120388021</c:v>
                </c:pt>
                <c:pt idx="101">
                  <c:v>10.362136966654715</c:v>
                </c:pt>
                <c:pt idx="102">
                  <c:v>10.544782275939527</c:v>
                </c:pt>
                <c:pt idx="103">
                  <c:v>10.728455800666563</c:v>
                </c:pt>
                <c:pt idx="104">
                  <c:v>10.91314031180401</c:v>
                </c:pt>
                <c:pt idx="105">
                  <c:v>11.098818602078314</c:v>
                </c:pt>
                <c:pt idx="106">
                  <c:v>11.285473489142328</c:v>
                </c:pt>
                <c:pt idx="107">
                  <c:v>11.473087818696886</c:v>
                </c:pt>
                <c:pt idx="108">
                  <c:v>11.661644467565102</c:v>
                </c:pt>
                <c:pt idx="109">
                  <c:v>11.851126346718903</c:v>
                </c:pt>
                <c:pt idx="110">
                  <c:v>12.041516404257191</c:v>
                </c:pt>
                <c:pt idx="111">
                  <c:v>12.232797628335154</c:v>
                </c:pt>
                <c:pt idx="112">
                  <c:v>12.424953050044271</c:v>
                </c:pt>
                <c:pt idx="113">
                  <c:v>12.61796574624257</c:v>
                </c:pt>
                <c:pt idx="114">
                  <c:v>12.811818842334704</c:v>
                </c:pt>
                <c:pt idx="115">
                  <c:v>13.006495515001548</c:v>
                </c:pt>
                <c:pt idx="116">
                  <c:v>13.201978994878916</c:v>
                </c:pt>
                <c:pt idx="117">
                  <c:v>13.398252569185171</c:v>
                </c:pt>
                <c:pt idx="118">
                  <c:v>13.595299584297384</c:v>
                </c:pt>
                <c:pt idx="119">
                  <c:v>13.793103448275863</c:v>
                </c:pt>
                <c:pt idx="120">
                  <c:v>13.991647633336838</c:v>
                </c:pt>
                <c:pt idx="121">
                  <c:v>14.190915678273139</c:v>
                </c:pt>
                <c:pt idx="122">
                  <c:v>14.390891190822703</c:v>
                </c:pt>
                <c:pt idx="123">
                  <c:v>14.591557849984818</c:v>
                </c:pt>
                <c:pt idx="124">
                  <c:v>14.792899408284024</c:v>
                </c:pt>
                <c:pt idx="125">
                  <c:v>14.99489969398164</c:v>
                </c:pt>
                <c:pt idx="126">
                  <c:v>15.197542613234836</c:v>
                </c:pt>
                <c:pt idx="127">
                  <c:v>15.400812152203338</c:v>
                </c:pt>
                <c:pt idx="128">
                  <c:v>15.604692379103724</c:v>
                </c:pt>
                <c:pt idx="129">
                  <c:v>15.809167446211417</c:v>
                </c:pt>
                <c:pt idx="130">
                  <c:v>16.014221591810454</c:v>
                </c:pt>
                <c:pt idx="131">
                  <c:v>16.219839142091153</c:v>
                </c:pt>
                <c:pt idx="132">
                  <c:v>16.426004512995757</c:v>
                </c:pt>
                <c:pt idx="133">
                  <c:v>16.632702212012305</c:v>
                </c:pt>
                <c:pt idx="134">
                  <c:v>16.839916839916842</c:v>
                </c:pt>
                <c:pt idx="135">
                  <c:v>17.047633092464242</c:v>
                </c:pt>
                <c:pt idx="136">
                  <c:v>17.255835762027786</c:v>
                </c:pt>
                <c:pt idx="137">
                  <c:v>17.46450973918785</c:v>
                </c:pt>
                <c:pt idx="138">
                  <c:v>17.6736400142699</c:v>
                </c:pt>
                <c:pt idx="139">
                  <c:v>17.883211678832115</c:v>
                </c:pt>
                <c:pt idx="140">
                  <c:v>18.093209927102954</c:v>
                </c:pt>
                <c:pt idx="141">
                  <c:v>18.30362005736901</c:v>
                </c:pt>
                <c:pt idx="142">
                  <c:v>18.514427473313471</c:v>
                </c:pt>
                <c:pt idx="143">
                  <c:v>18.725617685305593</c:v>
                </c:pt>
                <c:pt idx="144">
                  <c:v>18.937176311641522</c:v>
                </c:pt>
                <c:pt idx="145">
                  <c:v>19.149089079736964</c:v>
                </c:pt>
                <c:pt idx="146">
                  <c:v>19.361341827271993</c:v>
                </c:pt>
                <c:pt idx="147">
                  <c:v>19.57392050328853</c:v>
                </c:pt>
                <c:pt idx="148">
                  <c:v>19.786811169240913</c:v>
                </c:pt>
                <c:pt idx="149">
                  <c:v>20</c:v>
                </c:pt>
                <c:pt idx="150">
                  <c:v>20.213473284811304</c:v>
                </c:pt>
                <c:pt idx="151">
                  <c:v>20.427217428207669</c:v>
                </c:pt>
                <c:pt idx="152">
                  <c:v>20.641218950876915</c:v>
                </c:pt>
                <c:pt idx="153">
                  <c:v>20.855464490485065</c:v>
                </c:pt>
                <c:pt idx="154">
                  <c:v>21.069940802455605</c:v>
                </c:pt>
                <c:pt idx="155">
                  <c:v>21.284634760705291</c:v>
                </c:pt>
                <c:pt idx="156">
                  <c:v>21.499533358337185</c:v>
                </c:pt>
                <c:pt idx="157">
                  <c:v>21.714623708291292</c:v>
                </c:pt>
                <c:pt idx="158">
                  <c:v>21.929893043953474</c:v>
                </c:pt>
                <c:pt idx="159">
                  <c:v>22.145328719723189</c:v>
                </c:pt>
                <c:pt idx="160">
                  <c:v>22.360918211540621</c:v>
                </c:pt>
                <c:pt idx="161">
                  <c:v>22.576649117373801</c:v>
                </c:pt>
                <c:pt idx="162">
                  <c:v>22.792509157666274</c:v>
                </c:pt>
                <c:pt idx="163">
                  <c:v>23.008486175745965</c:v>
                </c:pt>
                <c:pt idx="164">
                  <c:v>23.224568138195771</c:v>
                </c:pt>
                <c:pt idx="165">
                  <c:v>23.440743135186636</c:v>
                </c:pt>
                <c:pt idx="166">
                  <c:v>23.656999380773438</c:v>
                </c:pt>
                <c:pt idx="167">
                  <c:v>23.873325213154686</c:v>
                </c:pt>
                <c:pt idx="168">
                  <c:v>24.089709094896296</c:v>
                </c:pt>
                <c:pt idx="169">
                  <c:v>24.306139613120262</c:v>
                </c:pt>
                <c:pt idx="170">
                  <c:v>24.522605479658839</c:v>
                </c:pt>
                <c:pt idx="171">
                  <c:v>24.739095531174737</c:v>
                </c:pt>
                <c:pt idx="172">
                  <c:v>24.955598729248138</c:v>
                </c:pt>
                <c:pt idx="173">
                  <c:v>25.172104160431008</c:v>
                </c:pt>
                <c:pt idx="174">
                  <c:v>25.388601036269431</c:v>
                </c:pt>
                <c:pt idx="175">
                  <c:v>25.605078693294537</c:v>
                </c:pt>
                <c:pt idx="176">
                  <c:v>25.821526592982721</c:v>
                </c:pt>
                <c:pt idx="177">
                  <c:v>26.037934321685679</c:v>
                </c:pt>
                <c:pt idx="178">
                  <c:v>26.254291590531047</c:v>
                </c:pt>
                <c:pt idx="179">
                  <c:v>26.470588235294116</c:v>
                </c:pt>
                <c:pt idx="180">
                  <c:v>26.686814216241316</c:v>
                </c:pt>
                <c:pt idx="181">
                  <c:v>26.902959617946134</c:v>
                </c:pt>
                <c:pt idx="182">
                  <c:v>27.119014649078057</c:v>
                </c:pt>
                <c:pt idx="183">
                  <c:v>27.334969642165095</c:v>
                </c:pt>
                <c:pt idx="184">
                  <c:v>27.550815053330656</c:v>
                </c:pt>
                <c:pt idx="185">
                  <c:v>27.766541462005204</c:v>
                </c:pt>
                <c:pt idx="186">
                  <c:v>27.982139570613516</c:v>
                </c:pt>
                <c:pt idx="187">
                  <c:v>28.197600204237936</c:v>
                </c:pt>
                <c:pt idx="188">
                  <c:v>28.412914310258429</c:v>
                </c:pt>
                <c:pt idx="189">
                  <c:v>28.628072957969867</c:v>
                </c:pt>
                <c:pt idx="190">
                  <c:v>28.843067338177278</c:v>
                </c:pt>
                <c:pt idx="191">
                  <c:v>29.057888762769583</c:v>
                </c:pt>
                <c:pt idx="192">
                  <c:v>29.272528664272411</c:v>
                </c:pt>
                <c:pt idx="193">
                  <c:v>29.486978595380609</c:v>
                </c:pt>
                <c:pt idx="194">
                  <c:v>29.701230228471001</c:v>
                </c:pt>
                <c:pt idx="195">
                  <c:v>29.915275355095936</c:v>
                </c:pt>
                <c:pt idx="196">
                  <c:v>30.129105885458312</c:v>
                </c:pt>
                <c:pt idx="197">
                  <c:v>30.342713847868481</c:v>
                </c:pt>
                <c:pt idx="198">
                  <c:v>30.556091388183731</c:v>
                </c:pt>
                <c:pt idx="199">
                  <c:v>30.76923076923077</c:v>
                </c:pt>
                <c:pt idx="200">
                  <c:v>30.982124370211878</c:v>
                </c:pt>
                <c:pt idx="201">
                  <c:v>31.194764686095226</c:v>
                </c:pt>
                <c:pt idx="202">
                  <c:v>31.407144326989762</c:v>
                </c:pt>
                <c:pt idx="203">
                  <c:v>31.619256017505467</c:v>
                </c:pt>
                <c:pt idx="204">
                  <c:v>31.831092596099218</c:v>
                </c:pt>
                <c:pt idx="205">
                  <c:v>32.042647014406953</c:v>
                </c:pt>
                <c:pt idx="206">
                  <c:v>32.253912336562557</c:v>
                </c:pt>
                <c:pt idx="207">
                  <c:v>32.464881738504026</c:v>
                </c:pt>
                <c:pt idx="208">
                  <c:v>32.675548507267301</c:v>
                </c:pt>
                <c:pt idx="209">
                  <c:v>32.885906040268459</c:v>
                </c:pt>
                <c:pt idx="210">
                  <c:v>33.095947844574454</c:v>
                </c:pt>
                <c:pt idx="211">
                  <c:v>33.305667536163149</c:v>
                </c:pt>
                <c:pt idx="212">
                  <c:v>33.515058839172923</c:v>
                </c:pt>
                <c:pt idx="213">
                  <c:v>33.724115585142421</c:v>
                </c:pt>
                <c:pt idx="214">
                  <c:v>33.932831712240777</c:v>
                </c:pt>
                <c:pt idx="215">
                  <c:v>34.141201264488934</c:v>
                </c:pt>
                <c:pt idx="216">
                  <c:v>34.34921839097229</c:v>
                </c:pt>
                <c:pt idx="217">
                  <c:v>34.55687734504523</c:v>
                </c:pt>
                <c:pt idx="218">
                  <c:v>34.764172483527958</c:v>
                </c:pt>
                <c:pt idx="219">
                  <c:v>34.971098265895961</c:v>
                </c:pt>
                <c:pt idx="220">
                  <c:v>35.177649253462597</c:v>
                </c:pt>
                <c:pt idx="221">
                  <c:v>35.383820108555192</c:v>
                </c:pt>
                <c:pt idx="222">
                  <c:v>35.589605593684922</c:v>
                </c:pt>
                <c:pt idx="223">
                  <c:v>35.795000570711103</c:v>
                </c:pt>
                <c:pt idx="224">
                  <c:v>36</c:v>
                </c:pt>
                <c:pt idx="225">
                  <c:v>36.204598939578666</c:v>
                </c:pt>
                <c:pt idx="226">
                  <c:v>36.408792544284211</c:v>
                </c:pt>
                <c:pt idx="227">
                  <c:v>36.612576064908716</c:v>
                </c:pt>
                <c:pt idx="228">
                  <c:v>36.815944847340312</c:v>
                </c:pt>
                <c:pt idx="229">
                  <c:v>37.018894331700487</c:v>
                </c:pt>
                <c:pt idx="230">
                  <c:v>37.221420051478439</c:v>
                </c:pt>
                <c:pt idx="231">
                  <c:v>37.42351763266214</c:v>
                </c:pt>
                <c:pt idx="232">
                  <c:v>37.625182792867101</c:v>
                </c:pt>
                <c:pt idx="233">
                  <c:v>37.82641134046257</c:v>
                </c:pt>
                <c:pt idx="234">
                  <c:v>38.027199173695998</c:v>
                </c:pt>
                <c:pt idx="235">
                  <c:v>38.227542279815502</c:v>
                </c:pt>
                <c:pt idx="236">
                  <c:v>38.427436734191247</c:v>
                </c:pt>
                <c:pt idx="237">
                  <c:v>38.626878699435359</c:v>
                </c:pt>
                <c:pt idx="238">
                  <c:v>38.825864424521313</c:v>
                </c:pt>
                <c:pt idx="239">
                  <c:v>39.024390243902438</c:v>
                </c:pt>
                <c:pt idx="240">
                  <c:v>39.22245257663036</c:v>
                </c:pt>
                <c:pt idx="241">
                  <c:v>39.420047925473192</c:v>
                </c:pt>
                <c:pt idx="242">
                  <c:v>39.617172876034054</c:v>
                </c:pt>
                <c:pt idx="243">
                  <c:v>39.81382409586989</c:v>
                </c:pt>
                <c:pt idx="244">
                  <c:v>40.009998333611072</c:v>
                </c:pt>
                <c:pt idx="245">
                  <c:v>40.205692418081796</c:v>
                </c:pt>
                <c:pt idx="246">
                  <c:v>40.400903257421753</c:v>
                </c:pt>
                <c:pt idx="247">
                  <c:v>40.595627838208891</c:v>
                </c:pt>
                <c:pt idx="248">
                  <c:v>40.789863224584053</c:v>
                </c:pt>
                <c:pt idx="249">
                  <c:v>40.983606557377051</c:v>
                </c:pt>
                <c:pt idx="250">
                  <c:v>41.176855053234945</c:v>
                </c:pt>
                <c:pt idx="251">
                  <c:v>41.369606003752352</c:v>
                </c:pt>
                <c:pt idx="252">
                  <c:v>41.561856774604074</c:v>
                </c:pt>
                <c:pt idx="253">
                  <c:v>41.753604804680421</c:v>
                </c:pt>
                <c:pt idx="254">
                  <c:v>41.944847605224965</c:v>
                </c:pt>
                <c:pt idx="255">
                  <c:v>42.135582758975417</c:v>
                </c:pt>
                <c:pt idx="256">
                  <c:v>42.325807919307394</c:v>
                </c:pt>
                <c:pt idx="257">
                  <c:v>42.515520809381471</c:v>
                </c:pt>
                <c:pt idx="258">
                  <c:v>42.704719221293473</c:v>
                </c:pt>
                <c:pt idx="259">
                  <c:v>42.893401015228427</c:v>
                </c:pt>
                <c:pt idx="260">
                  <c:v>43.081564118618019</c:v>
                </c:pt>
                <c:pt idx="261">
                  <c:v>43.269206525301939</c:v>
                </c:pt>
                <c:pt idx="262">
                  <c:v>43.456326294693064</c:v>
                </c:pt>
                <c:pt idx="263">
                  <c:v>43.642921550946802</c:v>
                </c:pt>
                <c:pt idx="264">
                  <c:v>43.828990482134493</c:v>
                </c:pt>
                <c:pt idx="265">
                  <c:v>44.014531339421232</c:v>
                </c:pt>
                <c:pt idx="266">
                  <c:v>44.199542436247974</c:v>
                </c:pt>
                <c:pt idx="267">
                  <c:v>44.384022147518294</c:v>
                </c:pt>
                <c:pt idx="268">
                  <c:v>44.567968908789666</c:v>
                </c:pt>
                <c:pt idx="269">
                  <c:v>44.751381215469621</c:v>
                </c:pt>
                <c:pt idx="270">
                  <c:v>44.934257622016503</c:v>
                </c:pt>
                <c:pt idx="271">
                  <c:v>45.116596741145479</c:v>
                </c:pt>
                <c:pt idx="272">
                  <c:v>45.298397243039219</c:v>
                </c:pt>
                <c:pt idx="273">
                  <c:v>45.479657854563968</c:v>
                </c:pt>
                <c:pt idx="274">
                  <c:v>45.660377358490564</c:v>
                </c:pt>
                <c:pt idx="275">
                  <c:v>45.840554592720963</c:v>
                </c:pt>
                <c:pt idx="276">
                  <c:v>46.020188449519885</c:v>
                </c:pt>
                <c:pt idx="277">
                  <c:v>46.199277874751914</c:v>
                </c:pt>
                <c:pt idx="278">
                  <c:v>46.37782186712424</c:v>
                </c:pt>
                <c:pt idx="279">
                  <c:v>46.555819477434675</c:v>
                </c:pt>
                <c:pt idx="280">
                  <c:v>46.733269807825472</c:v>
                </c:pt>
                <c:pt idx="281">
                  <c:v>46.910172011042683</c:v>
                </c:pt>
                <c:pt idx="282">
                  <c:v>47.086525289701278</c:v>
                </c:pt>
                <c:pt idx="283">
                  <c:v>47.262328895555967</c:v>
                </c:pt>
                <c:pt idx="284">
                  <c:v>47.437582128777919</c:v>
                </c:pt>
                <c:pt idx="285">
                  <c:v>47.612284337237185</c:v>
                </c:pt>
                <c:pt idx="286">
                  <c:v>47.786434915791126</c:v>
                </c:pt>
                <c:pt idx="287">
                  <c:v>47.960033305578683</c:v>
                </c:pt>
                <c:pt idx="288">
                  <c:v>48.133078993320694</c:v>
                </c:pt>
                <c:pt idx="289">
                  <c:v>48.305571510626073</c:v>
                </c:pt>
                <c:pt idx="290">
                  <c:v>48.477510433304147</c:v>
                </c:pt>
                <c:pt idx="291">
                  <c:v>48.648895380682852</c:v>
                </c:pt>
                <c:pt idx="292">
                  <c:v>48.819726014933273</c:v>
                </c:pt>
                <c:pt idx="293">
                  <c:v>48.990002040399915</c:v>
                </c:pt>
                <c:pt idx="294">
                  <c:v>49.159723202937435</c:v>
                </c:pt>
                <c:pt idx="295">
                  <c:v>49.328889289253212</c:v>
                </c:pt>
                <c:pt idx="296">
                  <c:v>49.497500126256256</c:v>
                </c:pt>
                <c:pt idx="297">
                  <c:v>49.665555580412068</c:v>
                </c:pt>
                <c:pt idx="298">
                  <c:v>49.833055557103918</c:v>
                </c:pt>
                <c:pt idx="299">
                  <c:v>50</c:v>
                </c:pt>
                <c:pt idx="300">
                  <c:v>50.166388890426958</c:v>
                </c:pt>
                <c:pt idx="301">
                  <c:v>50.332222246749517</c:v>
                </c:pt>
                <c:pt idx="302">
                  <c:v>50.49750012375624</c:v>
                </c:pt>
                <c:pt idx="303">
                  <c:v>50.662222612051579</c:v>
                </c:pt>
                <c:pt idx="304">
                  <c:v>50.826389837453895</c:v>
                </c:pt>
                <c:pt idx="305">
                  <c:v>50.99000196039993</c:v>
                </c:pt>
                <c:pt idx="306">
                  <c:v>51.153059175355082</c:v>
                </c:pt>
                <c:pt idx="307">
                  <c:v>51.31556171023022</c:v>
                </c:pt>
                <c:pt idx="308">
                  <c:v>51.477509825804262</c:v>
                </c:pt>
                <c:pt idx="309">
                  <c:v>51.638903815153149</c:v>
                </c:pt>
                <c:pt idx="310">
                  <c:v>51.799744003084804</c:v>
                </c:pt>
                <c:pt idx="311">
                  <c:v>51.960030745580326</c:v>
                </c:pt>
                <c:pt idx="312">
                  <c:v>52.119764429240988</c:v>
                </c:pt>
                <c:pt idx="313">
                  <c:v>52.278945470741689</c:v>
                </c:pt>
                <c:pt idx="314">
                  <c:v>52.437574316290132</c:v>
                </c:pt>
                <c:pt idx="315">
                  <c:v>52.595651441092201</c:v>
                </c:pt>
                <c:pt idx="316">
                  <c:v>52.753177348823293</c:v>
                </c:pt>
                <c:pt idx="317">
                  <c:v>52.910152571105677</c:v>
                </c:pt>
                <c:pt idx="318">
                  <c:v>53.066577666991726</c:v>
                </c:pt>
                <c:pt idx="319">
                  <c:v>53.222453222453225</c:v>
                </c:pt>
                <c:pt idx="320">
                  <c:v>53.377779849876461</c:v>
                </c:pt>
                <c:pt idx="321">
                  <c:v>53.532558187563254</c:v>
                </c:pt>
                <c:pt idx="322">
                  <c:v>53.686788899237889</c:v>
                </c:pt>
                <c:pt idx="323">
                  <c:v>53.84047267355983</c:v>
                </c:pt>
                <c:pt idx="324">
                  <c:v>53.993610223642172</c:v>
                </c:pt>
                <c:pt idx="325">
                  <c:v>54.146202286576042</c:v>
                </c:pt>
                <c:pt idx="326">
                  <c:v>54.298249622960554</c:v>
                </c:pt>
                <c:pt idx="327">
                  <c:v>54.449753016438578</c:v>
                </c:pt>
                <c:pt idx="328">
                  <c:v>54.600713273238121</c:v>
                </c:pt>
                <c:pt idx="329">
                  <c:v>54.751131221719447</c:v>
                </c:pt>
                <c:pt idx="330">
                  <c:v>54.90100771192769</c:v>
                </c:pt>
                <c:pt idx="331">
                  <c:v>55.050343615151036</c:v>
                </c:pt>
                <c:pt idx="332">
                  <c:v>55.199139823484607</c:v>
                </c:pt>
                <c:pt idx="333">
                  <c:v>55.34739724939967</c:v>
                </c:pt>
                <c:pt idx="334">
                  <c:v>55.495116825318334</c:v>
                </c:pt>
                <c:pt idx="335">
                  <c:v>55.642299503193748</c:v>
                </c:pt>
                <c:pt idx="336">
                  <c:v>55.788946254095656</c:v>
                </c:pt>
                <c:pt idx="337">
                  <c:v>55.935058067801251</c:v>
                </c:pt>
                <c:pt idx="338">
                  <c:v>56.080635952391411</c:v>
                </c:pt>
                <c:pt idx="339">
                  <c:v>56.225680933852132</c:v>
                </c:pt>
                <c:pt idx="340">
                  <c:v>56.370194055681324</c:v>
                </c:pt>
                <c:pt idx="341">
                  <c:v>56.514176378500608</c:v>
                </c:pt>
                <c:pt idx="342">
                  <c:v>56.657628979672424</c:v>
                </c:pt>
                <c:pt idx="343">
                  <c:v>56.800552952922203</c:v>
                </c:pt>
                <c:pt idx="344">
                  <c:v>56.942949407965557</c:v>
                </c:pt>
                <c:pt idx="345">
                  <c:v>57.084819470140566</c:v>
                </c:pt>
                <c:pt idx="346">
                  <c:v>57.226164280045062</c:v>
                </c:pt>
                <c:pt idx="347">
                  <c:v>57.366984993178718</c:v>
                </c:pt>
                <c:pt idx="348">
                  <c:v>57.507282779590277</c:v>
                </c:pt>
                <c:pt idx="349">
                  <c:v>57.647058823529413</c:v>
                </c:pt>
                <c:pt idx="350">
                  <c:v>57.786314323103547</c:v>
                </c:pt>
                <c:pt idx="351">
                  <c:v>57.925050489939409</c:v>
                </c:pt>
                <c:pt idx="352">
                  <c:v>58.063268548849301</c:v>
                </c:pt>
                <c:pt idx="353">
                  <c:v>58.200969737502092</c:v>
                </c:pt>
                <c:pt idx="354">
                  <c:v>58.338155306098834</c:v>
                </c:pt>
                <c:pt idx="355">
                  <c:v>58.47482651705301</c:v>
                </c:pt>
                <c:pt idx="356">
                  <c:v>58.610984644675298</c:v>
                </c:pt>
                <c:pt idx="357">
                  <c:v>58.746630974862939</c:v>
                </c:pt>
                <c:pt idx="358">
                  <c:v>58.881766804793465</c:v>
                </c:pt>
                <c:pt idx="359">
                  <c:v>59.016393442622949</c:v>
                </c:pt>
                <c:pt idx="360">
                  <c:v>59.150512207188605</c:v>
                </c:pt>
                <c:pt idx="361">
                  <c:v>59.284124427715753</c:v>
                </c:pt>
                <c:pt idx="362">
                  <c:v>59.417231443529083</c:v>
                </c:pt>
                <c:pt idx="363">
                  <c:v>59.549834603768154</c:v>
                </c:pt>
                <c:pt idx="364">
                  <c:v>59.681935267107185</c:v>
                </c:pt>
                <c:pt idx="365">
                  <c:v>59.813534801478866</c:v>
                </c:pt>
                <c:pt idx="366">
                  <c:v>59.944634583802504</c:v>
                </c:pt>
                <c:pt idx="367">
                  <c:v>60.075235999716092</c:v>
                </c:pt>
                <c:pt idx="368">
                  <c:v>60.205340443312508</c:v>
                </c:pt>
                <c:pt idx="369">
                  <c:v>60.334949316879687</c:v>
                </c:pt>
                <c:pt idx="370">
                  <c:v>60.464064030644742</c:v>
                </c:pt>
                <c:pt idx="371">
                  <c:v>60.592686002522072</c:v>
                </c:pt>
                <c:pt idx="372">
                  <c:v>60.720816657865214</c:v>
                </c:pt>
                <c:pt idx="373">
                  <c:v>60.848457429222719</c:v>
                </c:pt>
                <c:pt idx="374">
                  <c:v>60.975609756097562</c:v>
                </c:pt>
                <c:pt idx="375">
                  <c:v>61.102275084710605</c:v>
                </c:pt>
                <c:pt idx="376">
                  <c:v>61.228454867767496</c:v>
                </c:pt>
                <c:pt idx="377">
                  <c:v>61.3541505642294</c:v>
                </c:pt>
                <c:pt idx="378">
                  <c:v>61.479363639087317</c:v>
                </c:pt>
                <c:pt idx="379">
                  <c:v>61.604095563139936</c:v>
                </c:pt>
                <c:pt idx="380">
                  <c:v>61.72834781277507</c:v>
                </c:pt>
                <c:pt idx="381">
                  <c:v>61.852121869754676</c:v>
                </c:pt>
                <c:pt idx="382">
                  <c:v>61.975419221003094</c:v>
                </c:pt>
                <c:pt idx="383">
                  <c:v>62.098241358399029</c:v>
                </c:pt>
                <c:pt idx="384">
                  <c:v>62.220589778570684</c:v>
                </c:pt>
                <c:pt idx="385">
                  <c:v>62.342465982694272</c:v>
                </c:pt>
                <c:pt idx="386">
                  <c:v>62.463871476295935</c:v>
                </c:pt>
                <c:pt idx="387">
                  <c:v>62.584807769056795</c:v>
                </c:pt>
                <c:pt idx="388">
                  <c:v>62.705276374621356</c:v>
                </c:pt>
                <c:pt idx="389">
                  <c:v>62.825278810408918</c:v>
                </c:pt>
                <c:pt idx="390">
                  <c:v>62.944816597428378</c:v>
                </c:pt>
                <c:pt idx="391">
                  <c:v>63.063891260095865</c:v>
                </c:pt>
                <c:pt idx="392">
                  <c:v>63.182504326055742</c:v>
                </c:pt>
                <c:pt idx="393">
                  <c:v>63.300657326004327</c:v>
                </c:pt>
                <c:pt idx="394">
                  <c:v>63.418351793516919</c:v>
                </c:pt>
                <c:pt idx="395">
                  <c:v>63.535589264877473</c:v>
                </c:pt>
                <c:pt idx="396">
                  <c:v>63.652371278911517</c:v>
                </c:pt>
                <c:pt idx="397">
                  <c:v>63.768699376821623</c:v>
                </c:pt>
                <c:pt idx="398">
                  <c:v>63.884575102026083</c:v>
                </c:pt>
                <c:pt idx="399">
                  <c:v>64</c:v>
                </c:pt>
                <c:pt idx="400">
                  <c:v>64.114975618119544</c:v>
                </c:pt>
                <c:pt idx="401">
                  <c:v>64.229503505508646</c:v>
                </c:pt>
                <c:pt idx="402">
                  <c:v>64.343585212888613</c:v>
                </c:pt>
                <c:pt idx="403">
                  <c:v>64.457222292430174</c:v>
                </c:pt>
                <c:pt idx="404">
                  <c:v>64.570416297608503</c:v>
                </c:pt>
                <c:pt idx="405">
                  <c:v>64.683168783060481</c:v>
                </c:pt>
                <c:pt idx="406">
                  <c:v>64.795481304444777</c:v>
                </c:pt>
                <c:pt idx="407">
                  <c:v>64.90735541830432</c:v>
                </c:pt>
                <c:pt idx="408">
                  <c:v>65.01879268193143</c:v>
                </c:pt>
                <c:pt idx="409">
                  <c:v>65.12979465323518</c:v>
                </c:pt>
                <c:pt idx="410">
                  <c:v>65.240362890611422</c:v>
                </c:pt>
                <c:pt idx="411">
                  <c:v>65.350498952815073</c:v>
                </c:pt>
                <c:pt idx="412">
                  <c:v>65.460204398834847</c:v>
                </c:pt>
                <c:pt idx="413">
                  <c:v>65.569480787770274</c:v>
                </c:pt>
                <c:pt idx="414">
                  <c:v>65.678329678711037</c:v>
                </c:pt>
                <c:pt idx="415">
                  <c:v>65.786752630618579</c:v>
                </c:pt>
                <c:pt idx="416">
                  <c:v>65.894751202210017</c:v>
                </c:pt>
                <c:pt idx="417">
                  <c:v>66.002326951844182</c:v>
                </c:pt>
                <c:pt idx="418">
                  <c:v>66.109481437409869</c:v>
                </c:pt>
                <c:pt idx="419">
                  <c:v>66.21621621621621</c:v>
                </c:pt>
                <c:pt idx="420">
                  <c:v>66.32253284488533</c:v>
                </c:pt>
                <c:pt idx="421">
                  <c:v>66.428432879246799</c:v>
                </c:pt>
                <c:pt idx="422">
                  <c:v>66.533917874234461</c:v>
                </c:pt>
                <c:pt idx="423">
                  <c:v>66.638989383785074</c:v>
                </c:pt>
                <c:pt idx="424">
                  <c:v>66.743648960739037</c:v>
                </c:pt>
                <c:pt idx="425">
                  <c:v>66.847898156743142</c:v>
                </c:pt>
                <c:pt idx="426">
                  <c:v>66.951738522155182</c:v>
                </c:pt>
                <c:pt idx="427">
                  <c:v>67.055171605950576</c:v>
                </c:pt>
                <c:pt idx="428">
                  <c:v>67.158198955630724</c:v>
                </c:pt>
                <c:pt idx="429">
                  <c:v>67.2608221171335</c:v>
                </c:pt>
                <c:pt idx="430">
                  <c:v>67.363042634745298</c:v>
                </c:pt>
                <c:pt idx="431">
                  <c:v>67.464862051015103</c:v>
                </c:pt>
                <c:pt idx="432">
                  <c:v>67.56628190667017</c:v>
                </c:pt>
                <c:pt idx="433">
                  <c:v>67.667303740533711</c:v>
                </c:pt>
                <c:pt idx="434">
                  <c:v>67.767929089443996</c:v>
                </c:pt>
                <c:pt idx="435">
                  <c:v>67.868159488175479</c:v>
                </c:pt>
                <c:pt idx="436">
                  <c:v>67.967996469361381</c:v>
                </c:pt>
                <c:pt idx="437">
                  <c:v>68.067441563418058</c:v>
                </c:pt>
                <c:pt idx="438">
                  <c:v>68.166496298470932</c:v>
                </c:pt>
                <c:pt idx="439">
                  <c:v>68.265162200282091</c:v>
                </c:pt>
                <c:pt idx="440">
                  <c:v>68.363440792179446</c:v>
                </c:pt>
                <c:pt idx="441">
                  <c:v>68.461333594987451</c:v>
                </c:pt>
                <c:pt idx="442">
                  <c:v>68.558842126959391</c:v>
                </c:pt>
                <c:pt idx="443">
                  <c:v>68.655967903711144</c:v>
                </c:pt>
                <c:pt idx="444">
                  <c:v>68.752712438156408</c:v>
                </c:pt>
                <c:pt idx="445">
                  <c:v>68.849077240443592</c:v>
                </c:pt>
                <c:pt idx="446">
                  <c:v>68.945063817893853</c:v>
                </c:pt>
                <c:pt idx="447">
                  <c:v>69.040673674940834</c:v>
                </c:pt>
                <c:pt idx="448">
                  <c:v>69.135908313071639</c:v>
                </c:pt>
                <c:pt idx="449">
                  <c:v>69.230769230769226</c:v>
                </c:pt>
                <c:pt idx="450">
                  <c:v>69.325257923456292</c:v>
                </c:pt>
                <c:pt idx="451">
                  <c:v>69.419375883440253</c:v>
                </c:pt>
                <c:pt idx="452">
                  <c:v>69.513124599859765</c:v>
                </c:pt>
                <c:pt idx="453">
                  <c:v>69.606505558632421</c:v>
                </c:pt>
                <c:pt idx="454">
                  <c:v>69.699520242403835</c:v>
                </c:pt>
                <c:pt idx="455">
                  <c:v>69.792170130497823</c:v>
                </c:pt>
                <c:pt idx="456">
                  <c:v>69.884456698867993</c:v>
                </c:pt>
                <c:pt idx="457">
                  <c:v>69.976381420050444</c:v>
                </c:pt>
                <c:pt idx="458">
                  <c:v>70.06794576311772</c:v>
                </c:pt>
                <c:pt idx="459">
                  <c:v>70.159151193633946</c:v>
                </c:pt>
                <c:pt idx="460">
                  <c:v>70.249999173611087</c:v>
                </c:pt>
                <c:pt idx="461">
                  <c:v>70.34049116146636</c:v>
                </c:pt>
                <c:pt idx="462">
                  <c:v>70.43062861198085</c:v>
                </c:pt>
                <c:pt idx="463">
                  <c:v>70.520412976259109</c:v>
                </c:pt>
                <c:pt idx="464">
                  <c:v>70.609845701689935</c:v>
                </c:pt>
                <c:pt idx="465">
                  <c:v>70.698928231908226</c:v>
                </c:pt>
                <c:pt idx="466">
                  <c:v>70.787662006757785</c:v>
                </c:pt>
                <c:pt idx="467">
                  <c:v>70.876048462255355</c:v>
                </c:pt>
                <c:pt idx="468">
                  <c:v>70.964089030555456</c:v>
                </c:pt>
                <c:pt idx="469">
                  <c:v>71.051785139916376</c:v>
                </c:pt>
                <c:pt idx="470">
                  <c:v>71.139138214667085</c:v>
                </c:pt>
                <c:pt idx="471">
                  <c:v>71.226149675175193</c:v>
                </c:pt>
                <c:pt idx="472">
                  <c:v>71.312820937815758</c:v>
                </c:pt>
                <c:pt idx="473">
                  <c:v>71.399153414941082</c:v>
                </c:pt>
                <c:pt idx="474">
                  <c:v>71.485148514851488</c:v>
                </c:pt>
                <c:pt idx="475">
                  <c:v>71.570807641766905</c:v>
                </c:pt>
                <c:pt idx="476">
                  <c:v>71.656132195799429</c:v>
                </c:pt>
                <c:pt idx="477">
                  <c:v>71.741123572926739</c:v>
                </c:pt>
                <c:pt idx="478">
                  <c:v>71.825783164966296</c:v>
                </c:pt>
                <c:pt idx="479">
                  <c:v>71.910112359550567</c:v>
                </c:pt>
                <c:pt idx="480">
                  <c:v>71.994112540102861</c:v>
                </c:pt>
                <c:pt idx="481">
                  <c:v>72.077785085814284</c:v>
                </c:pt>
                <c:pt idx="482">
                  <c:v>72.161131371621039</c:v>
                </c:pt>
                <c:pt idx="483">
                  <c:v>72.244152768183156</c:v>
                </c:pt>
                <c:pt idx="484">
                  <c:v>72.326850641863331</c:v>
                </c:pt>
                <c:pt idx="485">
                  <c:v>72.409226354706973</c:v>
                </c:pt>
                <c:pt idx="486">
                  <c:v>72.491281264422966</c:v>
                </c:pt>
                <c:pt idx="487">
                  <c:v>72.573016724364919</c:v>
                </c:pt>
                <c:pt idx="488">
                  <c:v>72.654434083513351</c:v>
                </c:pt>
                <c:pt idx="489">
                  <c:v>72.735534686458649</c:v>
                </c:pt>
                <c:pt idx="490">
                  <c:v>72.816319873384458</c:v>
                </c:pt>
                <c:pt idx="491">
                  <c:v>72.896790980052032</c:v>
                </c:pt>
                <c:pt idx="492">
                  <c:v>72.976949337785129</c:v>
                </c:pt>
                <c:pt idx="493">
                  <c:v>73.056796273455561</c:v>
                </c:pt>
                <c:pt idx="494">
                  <c:v>73.136333109469447</c:v>
                </c:pt>
                <c:pt idx="495">
                  <c:v>73.215561163754103</c:v>
                </c:pt>
                <c:pt idx="496">
                  <c:v>73.294481749745557</c:v>
                </c:pt>
                <c:pt idx="497">
                  <c:v>73.37309617637662</c:v>
                </c:pt>
                <c:pt idx="498">
                  <c:v>73.451405748065639</c:v>
                </c:pt>
                <c:pt idx="499">
                  <c:v>73.529411764705884</c:v>
                </c:pt>
                <c:pt idx="500">
                  <c:v>73.607115521655359</c:v>
                </c:pt>
                <c:pt idx="501">
                  <c:v>73.684518309727366</c:v>
                </c:pt>
                <c:pt idx="502">
                  <c:v>73.761621415181537</c:v>
                </c:pt>
                <c:pt idx="503">
                  <c:v>73.838426119715365</c:v>
                </c:pt>
                <c:pt idx="504">
                  <c:v>73.914933700456487</c:v>
                </c:pt>
                <c:pt idx="505">
                  <c:v>73.991145429955253</c:v>
                </c:pt>
                <c:pt idx="506">
                  <c:v>74.067062576178003</c:v>
                </c:pt>
                <c:pt idx="507">
                  <c:v>74.142686402500686</c:v>
                </c:pt>
                <c:pt idx="508">
                  <c:v>74.218018167703207</c:v>
                </c:pt>
                <c:pt idx="509">
                  <c:v>74.293059125964021</c:v>
                </c:pt>
                <c:pt idx="510">
                  <c:v>74.367810526855422</c:v>
                </c:pt>
                <c:pt idx="511">
                  <c:v>74.44227361533919</c:v>
                </c:pt>
                <c:pt idx="512">
                  <c:v>74.516449631762697</c:v>
                </c:pt>
                <c:pt idx="513">
                  <c:v>74.590339811855586</c:v>
                </c:pt>
                <c:pt idx="514">
                  <c:v>74.663945386726724</c:v>
                </c:pt>
                <c:pt idx="515">
                  <c:v>74.737267582861762</c:v>
                </c:pt>
                <c:pt idx="516">
                  <c:v>74.81030762212103</c:v>
                </c:pt>
                <c:pt idx="517">
                  <c:v>74.883066721737876</c:v>
                </c:pt>
                <c:pt idx="518">
                  <c:v>74.955546094317413</c:v>
                </c:pt>
                <c:pt idx="519">
                  <c:v>75.027746947835738</c:v>
                </c:pt>
                <c:pt idx="520">
                  <c:v>75.099670485639436</c:v>
                </c:pt>
                <c:pt idx="521">
                  <c:v>75.171317906445523</c:v>
                </c:pt>
                <c:pt idx="522">
                  <c:v>75.242690404341886</c:v>
                </c:pt>
                <c:pt idx="523">
                  <c:v>75.313789168787864</c:v>
                </c:pt>
                <c:pt idx="524">
                  <c:v>75.384615384615387</c:v>
                </c:pt>
                <c:pt idx="525">
                  <c:v>75.455170232030468</c:v>
                </c:pt>
                <c:pt idx="526">
                  <c:v>75.525454886614867</c:v>
                </c:pt>
                <c:pt idx="527">
                  <c:v>75.595470519328387</c:v>
                </c:pt>
                <c:pt idx="528">
                  <c:v>75.665218296511213</c:v>
                </c:pt>
                <c:pt idx="529">
                  <c:v>75.734699379886749</c:v>
                </c:pt>
                <c:pt idx="530">
                  <c:v>75.803914926564872</c:v>
                </c:pt>
                <c:pt idx="531">
                  <c:v>75.872866089045203</c:v>
                </c:pt>
                <c:pt idx="532">
                  <c:v>75.941554015220973</c:v>
                </c:pt>
                <c:pt idx="533">
                  <c:v>76.009979848383068</c:v>
                </c:pt>
                <c:pt idx="534">
                  <c:v>76.078144727224398</c:v>
                </c:pt>
                <c:pt idx="535">
                  <c:v>76.146049785844539</c:v>
                </c:pt>
                <c:pt idx="536">
                  <c:v>76.213696153754668</c:v>
                </c:pt>
                <c:pt idx="537">
                  <c:v>76.281084955882804</c:v>
                </c:pt>
                <c:pt idx="538">
                  <c:v>76.348217312579322</c:v>
                </c:pt>
                <c:pt idx="539">
                  <c:v>76.415094339622641</c:v>
                </c:pt>
                <c:pt idx="540">
                  <c:v>76.481717148225272</c:v>
                </c:pt>
                <c:pt idx="541">
                  <c:v>76.548086845040174</c:v>
                </c:pt>
                <c:pt idx="542">
                  <c:v>76.614204532167165</c:v>
                </c:pt>
                <c:pt idx="543">
                  <c:v>76.680071307159736</c:v>
                </c:pt>
                <c:pt idx="544">
                  <c:v>76.745688263032108</c:v>
                </c:pt>
                <c:pt idx="545">
                  <c:v>76.811056488266388</c:v>
                </c:pt>
                <c:pt idx="546">
                  <c:v>76.876177066820134</c:v>
                </c:pt>
                <c:pt idx="547">
                  <c:v>76.941051078133981</c:v>
                </c:pt>
                <c:pt idx="548">
                  <c:v>77.005679597139505</c:v>
                </c:pt>
                <c:pt idx="549">
                  <c:v>77.070063694267517</c:v>
                </c:pt>
                <c:pt idx="550">
                  <c:v>77.134204435456198</c:v>
                </c:pt>
                <c:pt idx="551">
                  <c:v>77.198102882159787</c:v>
                </c:pt>
                <c:pt idx="552">
                  <c:v>77.261760091357203</c:v>
                </c:pt>
                <c:pt idx="553">
                  <c:v>77.325177115560976</c:v>
                </c:pt>
                <c:pt idx="554">
                  <c:v>77.388355002826472</c:v>
                </c:pt>
                <c:pt idx="555">
                  <c:v>77.451294796761005</c:v>
                </c:pt>
                <c:pt idx="556">
                  <c:v>77.513997536533509</c:v>
                </c:pt>
                <c:pt idx="557">
                  <c:v>77.576464256884023</c:v>
                </c:pt>
                <c:pt idx="558">
                  <c:v>77.638695988133605</c:v>
                </c:pt>
                <c:pt idx="559">
                  <c:v>77.700693756194241</c:v>
                </c:pt>
                <c:pt idx="560">
                  <c:v>77.762458582579114</c:v>
                </c:pt>
                <c:pt idx="561">
                  <c:v>77.82399148441273</c:v>
                </c:pt>
                <c:pt idx="562">
                  <c:v>77.885293474441539</c:v>
                </c:pt>
                <c:pt idx="563">
                  <c:v>77.946365561044459</c:v>
                </c:pt>
                <c:pt idx="564">
                  <c:v>78.007208748243642</c:v>
                </c:pt>
                <c:pt idx="565">
                  <c:v>78.067824035715333</c:v>
                </c:pt>
                <c:pt idx="566">
                  <c:v>78.128212418800985</c:v>
                </c:pt>
                <c:pt idx="567">
                  <c:v>78.188374888518354</c:v>
                </c:pt>
                <c:pt idx="568">
                  <c:v>78.248312431572813</c:v>
                </c:pt>
                <c:pt idx="569">
                  <c:v>78.308026030368765</c:v>
                </c:pt>
                <c:pt idx="570">
                  <c:v>78.367516663021192</c:v>
                </c:pt>
                <c:pt idx="571">
                  <c:v>78.426785303367339</c:v>
                </c:pt>
                <c:pt idx="572">
                  <c:v>78.485832920978467</c:v>
                </c:pt>
                <c:pt idx="573">
                  <c:v>78.544660481171746</c:v>
                </c:pt>
                <c:pt idx="574">
                  <c:v>78.603268945022293</c:v>
                </c:pt>
                <c:pt idx="575">
                  <c:v>78.661659269375207</c:v>
                </c:pt>
                <c:pt idx="576">
                  <c:v>78.71983240685789</c:v>
                </c:pt>
                <c:pt idx="577">
                  <c:v>78.777789305892227</c:v>
                </c:pt>
                <c:pt idx="578">
                  <c:v>78.835530910707107</c:v>
                </c:pt>
                <c:pt idx="579">
                  <c:v>78.893058161350837</c:v>
                </c:pt>
                <c:pt idx="580">
                  <c:v>78.950371993703826</c:v>
                </c:pt>
                <c:pt idx="581">
                  <c:v>79.007473339491142</c:v>
                </c:pt>
                <c:pt idx="582">
                  <c:v>79.064363126295405</c:v>
                </c:pt>
                <c:pt idx="583">
                  <c:v>79.121042277569501</c:v>
                </c:pt>
                <c:pt idx="584">
                  <c:v>79.177511712649661</c:v>
                </c:pt>
                <c:pt idx="585">
                  <c:v>79.233772346768319</c:v>
                </c:pt>
                <c:pt idx="586">
                  <c:v>79.289825091067243</c:v>
                </c:pt>
                <c:pt idx="587">
                  <c:v>79.345670852610709</c:v>
                </c:pt>
                <c:pt idx="588">
                  <c:v>79.401310534398661</c:v>
                </c:pt>
                <c:pt idx="589">
                  <c:v>79.456745035380052</c:v>
                </c:pt>
                <c:pt idx="590">
                  <c:v>79.511975250466094</c:v>
                </c:pt>
                <c:pt idx="591">
                  <c:v>79.567002070543793</c:v>
                </c:pt>
                <c:pt idx="592">
                  <c:v>79.62182638248926</c:v>
                </c:pt>
                <c:pt idx="593">
                  <c:v>79.676449069181373</c:v>
                </c:pt>
                <c:pt idx="594">
                  <c:v>79.730871009515241</c:v>
                </c:pt>
                <c:pt idx="595">
                  <c:v>79.785093078415869</c:v>
                </c:pt>
                <c:pt idx="596">
                  <c:v>79.839116146851879</c:v>
                </c:pt>
                <c:pt idx="597">
                  <c:v>79.892941081849131</c:v>
                </c:pt>
                <c:pt idx="598">
                  <c:v>79.946568746504582</c:v>
                </c:pt>
                <c:pt idx="599">
                  <c:v>80</c:v>
                </c:pt>
                <c:pt idx="600">
                  <c:v>80.053235697615918</c:v>
                </c:pt>
                <c:pt idx="601">
                  <c:v>80.106276690745446</c:v>
                </c:pt>
                <c:pt idx="602">
                  <c:v>80.1591238269082</c:v>
                </c:pt>
                <c:pt idx="603">
                  <c:v>80.211777949764297</c:v>
                </c:pt>
                <c:pt idx="604">
                  <c:v>80.264239899128341</c:v>
                </c:pt>
                <c:pt idx="605">
                  <c:v>80.316510510983377</c:v>
                </c:pt>
                <c:pt idx="606">
                  <c:v>80.368590617495073</c:v>
                </c:pt>
                <c:pt idx="607">
                  <c:v>80.420481047025646</c:v>
                </c:pt>
                <c:pt idx="608">
                  <c:v>80.47218262414809</c:v>
                </c:pt>
                <c:pt idx="609">
                  <c:v>80.523696169660241</c:v>
                </c:pt>
                <c:pt idx="610">
                  <c:v>80.575022500598934</c:v>
                </c:pt>
                <c:pt idx="611">
                  <c:v>80.626162430254183</c:v>
                </c:pt>
                <c:pt idx="612">
                  <c:v>80.677116768183367</c:v>
                </c:pt>
                <c:pt idx="613">
                  <c:v>80.727886320225437</c:v>
                </c:pt>
                <c:pt idx="614">
                  <c:v>80.778471888515142</c:v>
                </c:pt>
                <c:pt idx="615">
                  <c:v>80.828874271497227</c:v>
                </c:pt>
                <c:pt idx="616">
                  <c:v>80.879094263940729</c:v>
                </c:pt>
                <c:pt idx="617">
                  <c:v>80.929132656953229</c:v>
                </c:pt>
                <c:pt idx="618">
                  <c:v>80.978990237995106</c:v>
                </c:pt>
                <c:pt idx="619">
                  <c:v>81.028667790893763</c:v>
                </c:pt>
                <c:pt idx="620">
                  <c:v>81.078166095858009</c:v>
                </c:pt>
                <c:pt idx="621">
                  <c:v>81.127485929492281</c:v>
                </c:pt>
                <c:pt idx="622">
                  <c:v>81.176628064810956</c:v>
                </c:pt>
                <c:pt idx="623">
                  <c:v>81.22559327125262</c:v>
                </c:pt>
                <c:pt idx="624">
                  <c:v>81.274382314694407</c:v>
                </c:pt>
                <c:pt idx="625">
                  <c:v>81.322995957466233</c:v>
                </c:pt>
                <c:pt idx="626">
                  <c:v>81.371434958365157</c:v>
                </c:pt>
                <c:pt idx="627">
                  <c:v>81.419700072669613</c:v>
                </c:pt>
                <c:pt idx="628">
                  <c:v>81.467792052153754</c:v>
                </c:pt>
                <c:pt idx="629">
                  <c:v>81.515711645101661</c:v>
                </c:pt>
                <c:pt idx="630">
                  <c:v>81.563459596321707</c:v>
                </c:pt>
                <c:pt idx="631">
                  <c:v>81.611036647160745</c:v>
                </c:pt>
                <c:pt idx="632">
                  <c:v>81.65844353551843</c:v>
                </c:pt>
                <c:pt idx="633">
                  <c:v>81.705680995861414</c:v>
                </c:pt>
                <c:pt idx="634">
                  <c:v>81.752749759237673</c:v>
                </c:pt>
                <c:pt idx="635">
                  <c:v>81.799650553290633</c:v>
                </c:pt>
                <c:pt idx="636">
                  <c:v>81.846384102273433</c:v>
                </c:pt>
                <c:pt idx="637">
                  <c:v>81.892951127063199</c:v>
                </c:pt>
                <c:pt idx="638">
                  <c:v>81.939352345175095</c:v>
                </c:pt>
                <c:pt idx="639">
                  <c:v>81.985588470776619</c:v>
                </c:pt>
                <c:pt idx="640">
                  <c:v>82.031660214701702</c:v>
                </c:pt>
                <c:pt idx="641">
                  <c:v>82.077568284464846</c:v>
                </c:pt>
                <c:pt idx="642">
                  <c:v>82.123313384275278</c:v>
                </c:pt>
                <c:pt idx="643">
                  <c:v>82.168896215051035</c:v>
                </c:pt>
                <c:pt idx="644">
                  <c:v>82.214317474433088</c:v>
                </c:pt>
                <c:pt idx="645">
                  <c:v>82.259577856799311</c:v>
                </c:pt>
                <c:pt idx="646">
                  <c:v>82.30467805327865</c:v>
                </c:pt>
                <c:pt idx="647">
                  <c:v>82.349618751765036</c:v>
                </c:pt>
                <c:pt idx="648">
                  <c:v>82.394400636931465</c:v>
                </c:pt>
                <c:pt idx="649">
                  <c:v>82.439024390243901</c:v>
                </c:pt>
                <c:pt idx="650">
                  <c:v>82.483490689975312</c:v>
                </c:pt>
                <c:pt idx="651">
                  <c:v>82.527800211219486</c:v>
                </c:pt>
                <c:pt idx="652">
                  <c:v>82.571953625905053</c:v>
                </c:pt>
                <c:pt idx="653">
                  <c:v>82.615951602809261</c:v>
                </c:pt>
                <c:pt idx="654">
                  <c:v>82.659794807571899</c:v>
                </c:pt>
                <c:pt idx="655">
                  <c:v>82.703483902709024</c:v>
                </c:pt>
                <c:pt idx="656">
                  <c:v>82.747019547626863</c:v>
                </c:pt>
                <c:pt idx="657">
                  <c:v>82.790402398635464</c:v>
                </c:pt>
                <c:pt idx="658">
                  <c:v>82.833633108962573</c:v>
                </c:pt>
                <c:pt idx="659">
                  <c:v>82.876712328767113</c:v>
                </c:pt>
                <c:pt idx="660">
                  <c:v>82.919640705153142</c:v>
                </c:pt>
                <c:pt idx="661">
                  <c:v>82.962418882183243</c:v>
                </c:pt>
                <c:pt idx="662">
                  <c:v>83.005047500892232</c:v>
                </c:pt>
                <c:pt idx="663">
                  <c:v>83.047527199300816</c:v>
                </c:pt>
                <c:pt idx="664">
                  <c:v>83.089858612428955</c:v>
                </c:pt>
                <c:pt idx="665">
                  <c:v>83.13204237230957</c:v>
                </c:pt>
                <c:pt idx="666">
                  <c:v>83.174079108001848</c:v>
                </c:pt>
                <c:pt idx="667">
                  <c:v>83.215969445604813</c:v>
                </c:pt>
                <c:pt idx="668">
                  <c:v>83.257714008270696</c:v>
                </c:pt>
                <c:pt idx="669">
                  <c:v>83.299313416218226</c:v>
                </c:pt>
                <c:pt idx="670">
                  <c:v>83.340768286746098</c:v>
                </c:pt>
                <c:pt idx="671">
                  <c:v>83.382079234246206</c:v>
                </c:pt>
                <c:pt idx="672">
                  <c:v>83.423246870216914</c:v>
                </c:pt>
                <c:pt idx="673">
                  <c:v>83.464271803276276</c:v>
                </c:pt>
                <c:pt idx="674">
                  <c:v>83.505154639175259</c:v>
                </c:pt>
                <c:pt idx="675">
                  <c:v>83.545895980810855</c:v>
                </c:pt>
                <c:pt idx="676">
                  <c:v>83.586496428239244</c:v>
                </c:pt>
                <c:pt idx="677">
                  <c:v>83.626956578688848</c:v>
                </c:pt>
                <c:pt idx="678">
                  <c:v>83.667277026573331</c:v>
                </c:pt>
                <c:pt idx="679">
                  <c:v>83.707458363504699</c:v>
                </c:pt>
                <c:pt idx="680">
                  <c:v>83.747501178306166</c:v>
                </c:pt>
                <c:pt idx="681">
                  <c:v>83.787406057025095</c:v>
                </c:pt>
                <c:pt idx="682">
                  <c:v>83.827173582945932</c:v>
                </c:pt>
                <c:pt idx="683">
                  <c:v>83.866804336602996</c:v>
                </c:pt>
                <c:pt idx="684">
                  <c:v>83.906298895793284</c:v>
                </c:pt>
                <c:pt idx="685">
                  <c:v>83.945657835589259</c:v>
                </c:pt>
                <c:pt idx="686">
                  <c:v>83.984881728351553</c:v>
                </c:pt>
                <c:pt idx="687">
                  <c:v>84.023971143741662</c:v>
                </c:pt>
                <c:pt idx="688">
                  <c:v>84.062926648734518</c:v>
                </c:pt>
                <c:pt idx="689">
                  <c:v>84.101748807631168</c:v>
                </c:pt>
                <c:pt idx="690">
                  <c:v>84.140438182071293</c:v>
                </c:pt>
                <c:pt idx="691">
                  <c:v>84.178995331045741</c:v>
                </c:pt>
                <c:pt idx="692">
                  <c:v>84.217420810908919</c:v>
                </c:pt>
                <c:pt idx="693">
                  <c:v>84.255715175391344</c:v>
                </c:pt>
                <c:pt idx="694">
                  <c:v>84.293878975611875</c:v>
                </c:pt>
                <c:pt idx="695">
                  <c:v>84.331912760090248</c:v>
                </c:pt>
                <c:pt idx="696">
                  <c:v>84.369817074759169</c:v>
                </c:pt>
                <c:pt idx="697">
                  <c:v>84.407592462976709</c:v>
                </c:pt>
                <c:pt idx="698">
                  <c:v>84.445239465538421</c:v>
                </c:pt>
                <c:pt idx="699">
                  <c:v>84.482758620689651</c:v>
                </c:pt>
                <c:pt idx="700">
                  <c:v>84.520150464137487</c:v>
                </c:pt>
                <c:pt idx="701">
                  <c:v>84.557415529062936</c:v>
                </c:pt>
                <c:pt idx="702">
                  <c:v>84.594554346132981</c:v>
                </c:pt>
                <c:pt idx="703">
                  <c:v>84.631567443512466</c:v>
                </c:pt>
                <c:pt idx="704">
                  <c:v>84.6684553468762</c:v>
                </c:pt>
                <c:pt idx="705">
                  <c:v>84.705218579420702</c:v>
                </c:pt>
                <c:pt idx="706">
                  <c:v>84.741857661876182</c:v>
                </c:pt>
                <c:pt idx="707">
                  <c:v>84.778373112518267</c:v>
                </c:pt>
                <c:pt idx="708">
                  <c:v>84.814765447179852</c:v>
                </c:pt>
                <c:pt idx="709">
                  <c:v>84.851035179262752</c:v>
                </c:pt>
                <c:pt idx="710">
                  <c:v>84.887182819749427</c:v>
                </c:pt>
                <c:pt idx="711">
                  <c:v>84.92320887721462</c:v>
                </c:pt>
                <c:pt idx="712">
                  <c:v>84.959113857836883</c:v>
                </c:pt>
                <c:pt idx="713">
                  <c:v>84.994898265410242</c:v>
                </c:pt>
                <c:pt idx="714">
                  <c:v>85.03056260135557</c:v>
                </c:pt>
                <c:pt idx="715">
                  <c:v>85.066107364732119</c:v>
                </c:pt>
                <c:pt idx="716">
                  <c:v>85.101533052248925</c:v>
                </c:pt>
                <c:pt idx="717">
                  <c:v>85.136840158276129</c:v>
                </c:pt>
                <c:pt idx="718">
                  <c:v>85.172029174856377</c:v>
                </c:pt>
                <c:pt idx="719">
                  <c:v>85.207100591715971</c:v>
                </c:pt>
                <c:pt idx="720">
                  <c:v>85.242054896276244</c:v>
                </c:pt>
                <c:pt idx="721">
                  <c:v>85.276892573664611</c:v>
                </c:pt>
                <c:pt idx="722">
                  <c:v>85.311614106725813</c:v>
                </c:pt>
                <c:pt idx="723">
                  <c:v>85.346219976032927</c:v>
                </c:pt>
                <c:pt idx="724">
                  <c:v>85.380710659898483</c:v>
                </c:pt>
                <c:pt idx="725">
                  <c:v>85.415086634385389</c:v>
                </c:pt>
                <c:pt idx="726">
                  <c:v>85.449348373317989</c:v>
                </c:pt>
                <c:pt idx="727">
                  <c:v>85.48349634829286</c:v>
                </c:pt>
                <c:pt idx="728">
                  <c:v>85.51753102868976</c:v>
                </c:pt>
                <c:pt idx="729">
                  <c:v>85.551452881682451</c:v>
                </c:pt>
                <c:pt idx="730">
                  <c:v>85.585262372249389</c:v>
                </c:pt>
                <c:pt idx="731">
                  <c:v>85.618959963184537</c:v>
                </c:pt>
                <c:pt idx="732">
                  <c:v>85.652546115108024</c:v>
                </c:pt>
                <c:pt idx="733">
                  <c:v>85.686021286476787</c:v>
                </c:pt>
                <c:pt idx="734">
                  <c:v>85.719385933595134</c:v>
                </c:pt>
                <c:pt idx="735">
                  <c:v>85.752640510625355</c:v>
                </c:pt>
                <c:pt idx="736">
                  <c:v>85.785785469598167</c:v>
                </c:pt>
                <c:pt idx="737">
                  <c:v>85.818821260423164</c:v>
                </c:pt>
                <c:pt idx="738">
                  <c:v>85.851748330899312</c:v>
                </c:pt>
                <c:pt idx="739">
                  <c:v>85.88456712672523</c:v>
                </c:pt>
                <c:pt idx="740">
                  <c:v>85.91727809150953</c:v>
                </c:pt>
                <c:pt idx="741">
                  <c:v>85.949881666781138</c:v>
                </c:pt>
                <c:pt idx="742">
                  <c:v>85.982378291999524</c:v>
                </c:pt>
                <c:pt idx="743">
                  <c:v>86.014768404564791</c:v>
                </c:pt>
                <c:pt idx="744">
                  <c:v>86.047052439827937</c:v>
                </c:pt>
                <c:pt idx="745">
                  <c:v>86.079230831100844</c:v>
                </c:pt>
                <c:pt idx="746">
                  <c:v>86.11130400966654</c:v>
                </c:pt>
                <c:pt idx="747">
                  <c:v>86.143272404788902</c:v>
                </c:pt>
                <c:pt idx="748">
                  <c:v>86.17513644372282</c:v>
                </c:pt>
                <c:pt idx="749">
                  <c:v>86.206896551724142</c:v>
                </c:pt>
                <c:pt idx="750">
                  <c:v>86.238553152059396</c:v>
                </c:pt>
                <c:pt idx="751">
                  <c:v>86.270106666015778</c:v>
                </c:pt>
                <c:pt idx="752">
                  <c:v>86.301557512910776</c:v>
                </c:pt>
                <c:pt idx="753">
                  <c:v>86.332906110102115</c:v>
                </c:pt>
                <c:pt idx="754">
                  <c:v>86.364152872997238</c:v>
                </c:pt>
                <c:pt idx="755">
                  <c:v>86.395298215063121</c:v>
                </c:pt>
                <c:pt idx="756">
                  <c:v>86.42634254783583</c:v>
                </c:pt>
                <c:pt idx="757">
                  <c:v>86.457286280930049</c:v>
                </c:pt>
                <c:pt idx="758">
                  <c:v>86.488129822048663</c:v>
                </c:pt>
                <c:pt idx="759">
                  <c:v>86.51887357699222</c:v>
                </c:pt>
                <c:pt idx="760">
                  <c:v>86.549517949668285</c:v>
                </c:pt>
                <c:pt idx="761">
                  <c:v>86.580063342101013</c:v>
                </c:pt>
                <c:pt idx="762">
                  <c:v>86.61051015444032</c:v>
                </c:pt>
                <c:pt idx="763">
                  <c:v>86.640858784971272</c:v>
                </c:pt>
                <c:pt idx="764">
                  <c:v>86.671109630123297</c:v>
                </c:pt>
                <c:pt idx="765">
                  <c:v>86.701263084479493</c:v>
                </c:pt>
                <c:pt idx="766">
                  <c:v>86.731319540785705</c:v>
                </c:pt>
                <c:pt idx="767">
                  <c:v>86.761279389959753</c:v>
                </c:pt>
                <c:pt idx="768">
                  <c:v>86.791143021100424</c:v>
                </c:pt>
                <c:pt idx="769">
                  <c:v>86.820910821496568</c:v>
                </c:pt>
                <c:pt idx="770">
                  <c:v>86.850583176636121</c:v>
                </c:pt>
                <c:pt idx="771">
                  <c:v>86.88016047021506</c:v>
                </c:pt>
                <c:pt idx="772">
                  <c:v>86.909643084146253</c:v>
                </c:pt>
                <c:pt idx="773">
                  <c:v>86.939031398568517</c:v>
                </c:pt>
                <c:pt idx="774">
                  <c:v>86.968325791855207</c:v>
                </c:pt>
                <c:pt idx="775">
                  <c:v>86.997526640623178</c:v>
                </c:pt>
                <c:pt idx="776">
                  <c:v>87.026634319741575</c:v>
                </c:pt>
                <c:pt idx="777">
                  <c:v>87.055649202340334</c:v>
                </c:pt>
                <c:pt idx="778">
                  <c:v>87.08457165981909</c:v>
                </c:pt>
                <c:pt idx="779">
                  <c:v>87.113402061855666</c:v>
                </c:pt>
                <c:pt idx="780">
                  <c:v>87.142140776414692</c:v>
                </c:pt>
                <c:pt idx="781">
                  <c:v>87.170788169756136</c:v>
                </c:pt>
                <c:pt idx="782">
                  <c:v>87.199344606443859</c:v>
                </c:pt>
                <c:pt idx="783">
                  <c:v>87.22781044935401</c:v>
                </c:pt>
                <c:pt idx="784">
                  <c:v>87.256186059683515</c:v>
                </c:pt>
                <c:pt idx="785">
                  <c:v>87.284471796958442</c:v>
                </c:pt>
                <c:pt idx="786">
                  <c:v>87.312668019042277</c:v>
                </c:pt>
                <c:pt idx="787">
                  <c:v>87.34077508214429</c:v>
                </c:pt>
                <c:pt idx="788">
                  <c:v>87.36879334082785</c:v>
                </c:pt>
                <c:pt idx="789">
                  <c:v>87.396723148018495</c:v>
                </c:pt>
                <c:pt idx="790">
                  <c:v>87.424564855012221</c:v>
                </c:pt>
                <c:pt idx="791">
                  <c:v>87.452318811483636</c:v>
                </c:pt>
                <c:pt idx="792">
                  <c:v>87.479985365494016</c:v>
                </c:pt>
                <c:pt idx="793">
                  <c:v>87.50756486349934</c:v>
                </c:pt>
                <c:pt idx="794">
                  <c:v>87.535057650358368</c:v>
                </c:pt>
                <c:pt idx="795">
                  <c:v>87.562464069340635</c:v>
                </c:pt>
                <c:pt idx="796">
                  <c:v>87.589784462134375</c:v>
                </c:pt>
                <c:pt idx="797">
                  <c:v>87.617019168854327</c:v>
                </c:pt>
                <c:pt idx="798">
                  <c:v>87.644168528049789</c:v>
                </c:pt>
                <c:pt idx="799">
                  <c:v>87.671232876712324</c:v>
                </c:pt>
                <c:pt idx="800">
                  <c:v>87.698212550283557</c:v>
                </c:pt>
                <c:pt idx="801">
                  <c:v>87.72510788266294</c:v>
                </c:pt>
                <c:pt idx="802">
                  <c:v>87.75191920621549</c:v>
                </c:pt>
                <c:pt idx="803">
                  <c:v>87.778646851779428</c:v>
                </c:pt>
                <c:pt idx="804">
                  <c:v>87.805291148673831</c:v>
                </c:pt>
                <c:pt idx="805">
                  <c:v>87.831852424706213</c:v>
                </c:pt>
                <c:pt idx="806">
                  <c:v>87.858331006180109</c:v>
                </c:pt>
                <c:pt idx="807">
                  <c:v>87.884727217902608</c:v>
                </c:pt>
                <c:pt idx="808">
                  <c:v>87.911041383191773</c:v>
                </c:pt>
                <c:pt idx="809">
                  <c:v>87.937273823884198</c:v>
                </c:pt>
                <c:pt idx="810">
                  <c:v>87.963424860342286</c:v>
                </c:pt>
                <c:pt idx="811">
                  <c:v>87.989494811461768</c:v>
                </c:pt>
                <c:pt idx="812">
                  <c:v>88.015483994678888</c:v>
                </c:pt>
                <c:pt idx="813">
                  <c:v>88.041392725977815</c:v>
                </c:pt>
                <c:pt idx="814">
                  <c:v>88.067221319897911</c:v>
                </c:pt>
                <c:pt idx="815">
                  <c:v>88.092970089540856</c:v>
                </c:pt>
                <c:pt idx="816">
                  <c:v>88.118639346577979</c:v>
                </c:pt>
                <c:pt idx="817">
                  <c:v>88.144229401257235</c:v>
                </c:pt>
                <c:pt idx="818">
                  <c:v>88.169740562410539</c:v>
                </c:pt>
                <c:pt idx="819">
                  <c:v>88.195173137460642</c:v>
                </c:pt>
                <c:pt idx="820">
                  <c:v>88.220527432428369</c:v>
                </c:pt>
                <c:pt idx="821">
                  <c:v>88.245803751939448</c:v>
                </c:pt>
                <c:pt idx="822">
                  <c:v>88.27100239923162</c:v>
                </c:pt>
                <c:pt idx="823">
                  <c:v>88.296123676161542</c:v>
                </c:pt>
                <c:pt idx="824">
                  <c:v>88.321167883211672</c:v>
                </c:pt>
                <c:pt idx="825">
                  <c:v>88.346135319497165</c:v>
                </c:pt>
                <c:pt idx="826">
                  <c:v>88.371026282772718</c:v>
                </c:pt>
                <c:pt idx="827">
                  <c:v>88.395841069439285</c:v>
                </c:pt>
                <c:pt idx="828">
                  <c:v>88.420579974551003</c:v>
                </c:pt>
                <c:pt idx="829">
                  <c:v>88.445243291821811</c:v>
                </c:pt>
                <c:pt idx="830">
                  <c:v>88.469831313632127</c:v>
                </c:pt>
                <c:pt idx="831">
                  <c:v>88.494344331035606</c:v>
                </c:pt>
                <c:pt idx="832">
                  <c:v>88.518782633765753</c:v>
                </c:pt>
                <c:pt idx="833">
                  <c:v>88.543146510242423</c:v>
                </c:pt>
                <c:pt idx="834">
                  <c:v>88.567436247578527</c:v>
                </c:pt>
                <c:pt idx="835">
                  <c:v>88.591652131586429</c:v>
                </c:pt>
                <c:pt idx="836">
                  <c:v>88.615794446784534</c:v>
                </c:pt>
                <c:pt idx="837">
                  <c:v>88.639863476403733</c:v>
                </c:pt>
                <c:pt idx="838">
                  <c:v>88.663859502393805</c:v>
                </c:pt>
                <c:pt idx="839">
                  <c:v>88.687782805429862</c:v>
                </c:pt>
                <c:pt idx="840">
                  <c:v>88.711633664918637</c:v>
                </c:pt>
                <c:pt idx="841">
                  <c:v>88.735412359004911</c:v>
                </c:pt>
                <c:pt idx="842">
                  <c:v>88.75911916457774</c:v>
                </c:pt>
                <c:pt idx="843">
                  <c:v>88.782754357276758</c:v>
                </c:pt>
                <c:pt idx="844">
                  <c:v>88.806318211498393</c:v>
                </c:pt>
                <c:pt idx="845">
                  <c:v>88.829811000402131</c:v>
                </c:pt>
                <c:pt idx="846">
                  <c:v>88.853232995916571</c:v>
                </c:pt>
                <c:pt idx="847">
                  <c:v>88.876584468745676</c:v>
                </c:pt>
                <c:pt idx="848">
                  <c:v>88.899865688374831</c:v>
                </c:pt>
                <c:pt idx="849">
                  <c:v>88.92307692307692</c:v>
                </c:pt>
                <c:pt idx="850">
                  <c:v>88.946218439918397</c:v>
                </c:pt>
                <c:pt idx="851">
                  <c:v>88.969290504765269</c:v>
                </c:pt>
                <c:pt idx="852">
                  <c:v>88.992293382289091</c:v>
                </c:pt>
                <c:pt idx="853">
                  <c:v>89.015227335972938</c:v>
                </c:pt>
                <c:pt idx="854">
                  <c:v>89.038092628117298</c:v>
                </c:pt>
                <c:pt idx="855">
                  <c:v>89.060889519845986</c:v>
                </c:pt>
                <c:pt idx="856">
                  <c:v>89.083618271111987</c:v>
                </c:pt>
                <c:pt idx="857">
                  <c:v>89.106279140703293</c:v>
                </c:pt>
                <c:pt idx="858">
                  <c:v>89.128872386248759</c:v>
                </c:pt>
                <c:pt idx="859">
                  <c:v>89.151398264223715</c:v>
                </c:pt>
                <c:pt idx="860">
                  <c:v>89.17385702995594</c:v>
                </c:pt>
                <c:pt idx="861">
                  <c:v>89.19624893763114</c:v>
                </c:pt>
                <c:pt idx="862">
                  <c:v>89.218574240298821</c:v>
                </c:pt>
                <c:pt idx="863">
                  <c:v>89.240833189877776</c:v>
                </c:pt>
                <c:pt idx="864">
                  <c:v>89.263026037161865</c:v>
                </c:pt>
                <c:pt idx="865">
                  <c:v>89.285153031825473</c:v>
                </c:pt>
                <c:pt idx="866">
                  <c:v>89.307214422429183</c:v>
                </c:pt>
                <c:pt idx="867">
                  <c:v>89.329210456425244</c:v>
                </c:pt>
                <c:pt idx="868">
                  <c:v>89.351141380163071</c:v>
                </c:pt>
                <c:pt idx="869">
                  <c:v>89.373007438894788</c:v>
                </c:pt>
                <c:pt idx="870">
                  <c:v>89.394808876780644</c:v>
                </c:pt>
                <c:pt idx="871">
                  <c:v>89.416545936894394</c:v>
                </c:pt>
                <c:pt idx="872">
                  <c:v>89.438218861228762</c:v>
                </c:pt>
                <c:pt idx="873">
                  <c:v>89.459827890700751</c:v>
                </c:pt>
                <c:pt idx="874">
                  <c:v>89.481373265157046</c:v>
                </c:pt>
                <c:pt idx="875">
                  <c:v>89.502855223379242</c:v>
                </c:pt>
                <c:pt idx="876">
                  <c:v>89.524274003089175</c:v>
                </c:pt>
                <c:pt idx="877">
                  <c:v>89.545629840954177</c:v>
                </c:pt>
                <c:pt idx="878">
                  <c:v>89.566922972592295</c:v>
                </c:pt>
                <c:pt idx="879">
                  <c:v>89.588153632577502</c:v>
                </c:pt>
                <c:pt idx="880">
                  <c:v>89.609322054444846</c:v>
                </c:pt>
                <c:pt idx="881">
                  <c:v>89.630428470695591</c:v>
                </c:pt>
                <c:pt idx="882">
                  <c:v>89.651473112802393</c:v>
                </c:pt>
                <c:pt idx="883">
                  <c:v>89.672456211214339</c:v>
                </c:pt>
                <c:pt idx="884">
                  <c:v>89.693377995362013</c:v>
                </c:pt>
                <c:pt idx="885">
                  <c:v>89.714238693662608</c:v>
                </c:pt>
                <c:pt idx="886">
                  <c:v>89.735038533524786</c:v>
                </c:pt>
                <c:pt idx="887">
                  <c:v>89.755777741353882</c:v>
                </c:pt>
                <c:pt idx="888">
                  <c:v>89.77645654255663</c:v>
                </c:pt>
                <c:pt idx="889">
                  <c:v>89.797075161546317</c:v>
                </c:pt>
                <c:pt idx="890">
                  <c:v>89.817633821747506</c:v>
                </c:pt>
                <c:pt idx="891">
                  <c:v>89.838132745601044</c:v>
                </c:pt>
                <c:pt idx="892">
                  <c:v>89.858572154568876</c:v>
                </c:pt>
                <c:pt idx="893">
                  <c:v>89.878952269138907</c:v>
                </c:pt>
                <c:pt idx="894">
                  <c:v>89.89927330882972</c:v>
                </c:pt>
                <c:pt idx="895">
                  <c:v>89.919535492195479</c:v>
                </c:pt>
                <c:pt idx="896">
                  <c:v>89.939739036830616</c:v>
                </c:pt>
                <c:pt idx="897">
                  <c:v>89.959884159374568</c:v>
                </c:pt>
                <c:pt idx="898">
                  <c:v>89.979971075516502</c:v>
                </c:pt>
                <c:pt idx="899">
                  <c:v>90</c:v>
                </c:pt>
                <c:pt idx="900">
                  <c:v>90.019971146627682</c:v>
                </c:pt>
                <c:pt idx="901">
                  <c:v>90.039884728265918</c:v>
                </c:pt>
                <c:pt idx="902">
                  <c:v>90.059740956849339</c:v>
                </c:pt>
                <c:pt idx="903">
                  <c:v>90.079540043385478</c:v>
                </c:pt>
                <c:pt idx="904">
                  <c:v>90.099282197959354</c:v>
                </c:pt>
                <c:pt idx="905">
                  <c:v>90.118967629737952</c:v>
                </c:pt>
                <c:pt idx="906">
                  <c:v>90.138596546974796</c:v>
                </c:pt>
                <c:pt idx="907">
                  <c:v>90.158169157014385</c:v>
                </c:pt>
                <c:pt idx="908">
                  <c:v>90.177685666296682</c:v>
                </c:pt>
                <c:pt idx="909">
                  <c:v>90.197146280361608</c:v>
                </c:pt>
                <c:pt idx="910">
                  <c:v>90.216551203853371</c:v>
                </c:pt>
                <c:pt idx="911">
                  <c:v>90.235900640524918</c:v>
                </c:pt>
                <c:pt idx="912">
                  <c:v>90.255194793242296</c:v>
                </c:pt>
                <c:pt idx="913">
                  <c:v>90.274433863989046</c:v>
                </c:pt>
                <c:pt idx="914">
                  <c:v>90.293618053870432</c:v>
                </c:pt>
                <c:pt idx="915">
                  <c:v>90.312747563117838</c:v>
                </c:pt>
                <c:pt idx="916">
                  <c:v>90.331822591093029</c:v>
                </c:pt>
                <c:pt idx="917">
                  <c:v>90.350843336292414</c:v>
                </c:pt>
                <c:pt idx="918">
                  <c:v>90.369809996351222</c:v>
                </c:pt>
                <c:pt idx="919">
                  <c:v>90.388722768047842</c:v>
                </c:pt>
                <c:pt idx="920">
                  <c:v>90.407581847307895</c:v>
                </c:pt>
                <c:pt idx="921">
                  <c:v>90.426387429208447</c:v>
                </c:pt>
                <c:pt idx="922">
                  <c:v>90.445139707982236</c:v>
                </c:pt>
                <c:pt idx="923">
                  <c:v>90.463838877021672</c:v>
                </c:pt>
                <c:pt idx="924">
                  <c:v>90.482485128883013</c:v>
                </c:pt>
                <c:pt idx="925">
                  <c:v>90.50107865529047</c:v>
                </c:pt>
                <c:pt idx="926">
                  <c:v>90.519619647140246</c:v>
                </c:pt>
                <c:pt idx="927">
                  <c:v>90.538108294504539</c:v>
                </c:pt>
                <c:pt idx="928">
                  <c:v>90.556544786635627</c:v>
                </c:pt>
                <c:pt idx="929">
                  <c:v>90.574929311969825</c:v>
                </c:pt>
                <c:pt idx="930">
                  <c:v>90.593262058131558</c:v>
                </c:pt>
                <c:pt idx="931">
                  <c:v>90.611543211937118</c:v>
                </c:pt>
                <c:pt idx="932">
                  <c:v>90.629772959398792</c:v>
                </c:pt>
                <c:pt idx="933">
                  <c:v>90.647951485728782</c:v>
                </c:pt>
                <c:pt idx="934">
                  <c:v>90.666078975342899</c:v>
                </c:pt>
                <c:pt idx="935">
                  <c:v>90.684155611864668</c:v>
                </c:pt>
                <c:pt idx="936">
                  <c:v>90.702181578129057</c:v>
                </c:pt>
                <c:pt idx="937">
                  <c:v>90.720157056186352</c:v>
                </c:pt>
                <c:pt idx="938">
                  <c:v>90.738082227305981</c:v>
                </c:pt>
                <c:pt idx="939">
                  <c:v>90.755957271980279</c:v>
                </c:pt>
                <c:pt idx="940">
                  <c:v>90.773782369928284</c:v>
                </c:pt>
                <c:pt idx="941">
                  <c:v>90.791557700099446</c:v>
                </c:pt>
                <c:pt idx="942">
                  <c:v>90.809283440677504</c:v>
                </c:pt>
                <c:pt idx="943">
                  <c:v>90.826959769083999</c:v>
                </c:pt>
                <c:pt idx="944">
                  <c:v>90.844586861982151</c:v>
                </c:pt>
                <c:pt idx="945">
                  <c:v>90.862164895280415</c:v>
                </c:pt>
                <c:pt idx="946">
                  <c:v>90.879694044136201</c:v>
                </c:pt>
                <c:pt idx="947">
                  <c:v>90.897174482959514</c:v>
                </c:pt>
                <c:pt idx="948">
                  <c:v>90.914606385416533</c:v>
                </c:pt>
                <c:pt idx="949">
                  <c:v>90.931989924433253</c:v>
                </c:pt>
                <c:pt idx="950">
                  <c:v>90.949325272199047</c:v>
                </c:pt>
                <c:pt idx="951">
                  <c:v>90.966612600170222</c:v>
                </c:pt>
                <c:pt idx="952">
                  <c:v>90.983852079073628</c:v>
                </c:pt>
                <c:pt idx="953">
                  <c:v>91.001043878910039</c:v>
                </c:pt>
                <c:pt idx="954">
                  <c:v>91.018188168957863</c:v>
                </c:pt>
                <c:pt idx="955">
                  <c:v>91.035285117776425</c:v>
                </c:pt>
                <c:pt idx="956">
                  <c:v>91.052334893209604</c:v>
                </c:pt>
                <c:pt idx="957">
                  <c:v>91.069337662389202</c:v>
                </c:pt>
                <c:pt idx="958">
                  <c:v>91.086293591738382</c:v>
                </c:pt>
                <c:pt idx="959">
                  <c:v>91.103202846975094</c:v>
                </c:pt>
                <c:pt idx="960">
                  <c:v>91.120065593115484</c:v>
                </c:pt>
                <c:pt idx="961">
                  <c:v>91.136881994477292</c:v>
                </c:pt>
                <c:pt idx="962">
                  <c:v>91.153652214683177</c:v>
                </c:pt>
                <c:pt idx="963">
                  <c:v>91.170376416664055</c:v>
                </c:pt>
                <c:pt idx="964">
                  <c:v>91.187054762662484</c:v>
                </c:pt>
                <c:pt idx="965">
                  <c:v>91.203687414235944</c:v>
                </c:pt>
                <c:pt idx="966">
                  <c:v>91.22027453226012</c:v>
                </c:pt>
                <c:pt idx="967">
                  <c:v>91.236816276932188</c:v>
                </c:pt>
                <c:pt idx="968">
                  <c:v>91.253312807774051</c:v>
                </c:pt>
                <c:pt idx="969">
                  <c:v>91.269764283635652</c:v>
                </c:pt>
                <c:pt idx="970">
                  <c:v>91.286170862698128</c:v>
                </c:pt>
                <c:pt idx="971">
                  <c:v>91.302532702477038</c:v>
                </c:pt>
                <c:pt idx="972">
                  <c:v>91.31884995982557</c:v>
                </c:pt>
                <c:pt idx="973">
                  <c:v>91.335122790937689</c:v>
                </c:pt>
                <c:pt idx="974">
                  <c:v>91.351351351351354</c:v>
                </c:pt>
                <c:pt idx="975">
                  <c:v>91.367535795951568</c:v>
                </c:pt>
                <c:pt idx="976">
                  <c:v>91.383676278973596</c:v>
                </c:pt>
                <c:pt idx="977">
                  <c:v>91.399772954005982</c:v>
                </c:pt>
                <c:pt idx="978">
                  <c:v>91.415825973993762</c:v>
                </c:pt>
                <c:pt idx="979">
                  <c:v>91.431835491241429</c:v>
                </c:pt>
                <c:pt idx="980">
                  <c:v>91.447801657416036</c:v>
                </c:pt>
                <c:pt idx="981">
                  <c:v>91.463724623550249</c:v>
                </c:pt>
                <c:pt idx="982">
                  <c:v>91.479604540045372</c:v>
                </c:pt>
                <c:pt idx="983">
                  <c:v>91.495441556674379</c:v>
                </c:pt>
                <c:pt idx="984">
                  <c:v>91.511235822584837</c:v>
                </c:pt>
                <c:pt idx="985">
                  <c:v>91.526987486301962</c:v>
                </c:pt>
                <c:pt idx="986">
                  <c:v>91.542696695731607</c:v>
                </c:pt>
                <c:pt idx="987">
                  <c:v>91.558363598163112</c:v>
                </c:pt>
                <c:pt idx="988">
                  <c:v>91.573988340272308</c:v>
                </c:pt>
                <c:pt idx="989">
                  <c:v>91.589571068124471</c:v>
                </c:pt>
                <c:pt idx="990">
                  <c:v>91.605111927177134</c:v>
                </c:pt>
                <c:pt idx="991">
                  <c:v>91.620611062283075</c:v>
                </c:pt>
                <c:pt idx="992">
                  <c:v>91.636068617693056</c:v>
                </c:pt>
                <c:pt idx="993">
                  <c:v>91.651484737058865</c:v>
                </c:pt>
                <c:pt idx="994">
                  <c:v>91.666859563436034</c:v>
                </c:pt>
                <c:pt idx="995">
                  <c:v>91.682193239286676</c:v>
                </c:pt>
                <c:pt idx="996">
                  <c:v>91.697485906482328</c:v>
                </c:pt>
                <c:pt idx="997">
                  <c:v>91.712737706306797</c:v>
                </c:pt>
                <c:pt idx="998">
                  <c:v>91.727948779458842</c:v>
                </c:pt>
                <c:pt idx="999">
                  <c:v>91.743119266055047</c:v>
                </c:pt>
                <c:pt idx="1000">
                  <c:v>91.758249305632489</c:v>
                </c:pt>
                <c:pt idx="1001">
                  <c:v>91.773339037151601</c:v>
                </c:pt>
                <c:pt idx="1002">
                  <c:v>91.788388598998736</c:v>
                </c:pt>
                <c:pt idx="1003">
                  <c:v>91.803398128989016</c:v>
                </c:pt>
                <c:pt idx="1004">
                  <c:v>91.818367764369</c:v>
                </c:pt>
                <c:pt idx="1005">
                  <c:v>91.833297641819328</c:v>
                </c:pt>
                <c:pt idx="1006">
                  <c:v>91.84818789745745</c:v>
                </c:pt>
                <c:pt idx="1007">
                  <c:v>91.863038666840254</c:v>
                </c:pt>
                <c:pt idx="1008">
                  <c:v>91.87785008496671</c:v>
                </c:pt>
                <c:pt idx="1009">
                  <c:v>91.892622286280528</c:v>
                </c:pt>
                <c:pt idx="1010">
                  <c:v>91.907355404672685</c:v>
                </c:pt>
                <c:pt idx="1011">
                  <c:v>91.922049573484216</c:v>
                </c:pt>
                <c:pt idx="1012">
                  <c:v>91.936704925508607</c:v>
                </c:pt>
                <c:pt idx="1013">
                  <c:v>91.951321592994432</c:v>
                </c:pt>
                <c:pt idx="1014">
                  <c:v>91.965899707648006</c:v>
                </c:pt>
                <c:pt idx="1015">
                  <c:v>91.980439400635859</c:v>
                </c:pt>
                <c:pt idx="1016">
                  <c:v>91.994940802587237</c:v>
                </c:pt>
                <c:pt idx="1017">
                  <c:v>92.009404043596703</c:v>
                </c:pt>
                <c:pt idx="1018">
                  <c:v>92.02382925322658</c:v>
                </c:pt>
                <c:pt idx="1019">
                  <c:v>92.038216560509554</c:v>
                </c:pt>
                <c:pt idx="1020">
                  <c:v>92.052566093951029</c:v>
                </c:pt>
                <c:pt idx="1021">
                  <c:v>92.06687798153169</c:v>
                </c:pt>
                <c:pt idx="1022">
                  <c:v>92.081152350709928</c:v>
                </c:pt>
                <c:pt idx="1023">
                  <c:v>92.095389328424275</c:v>
                </c:pt>
                <c:pt idx="1024">
                  <c:v>92.109589041095887</c:v>
                </c:pt>
                <c:pt idx="1025">
                  <c:v>92.123751614630919</c:v>
                </c:pt>
                <c:pt idx="1026">
                  <c:v>92.13787717442294</c:v>
                </c:pt>
                <c:pt idx="1027">
                  <c:v>92.151965845355363</c:v>
                </c:pt>
                <c:pt idx="1028">
                  <c:v>92.166017751803778</c:v>
                </c:pt>
                <c:pt idx="1029">
                  <c:v>92.180033017638365</c:v>
                </c:pt>
                <c:pt idx="1030">
                  <c:v>92.194011766226268</c:v>
                </c:pt>
                <c:pt idx="1031">
                  <c:v>92.207954120433868</c:v>
                </c:pt>
                <c:pt idx="1032">
                  <c:v>92.221860202629173</c:v>
                </c:pt>
                <c:pt idx="1033">
                  <c:v>92.235730134684204</c:v>
                </c:pt>
                <c:pt idx="1034">
                  <c:v>92.249564037977123</c:v>
                </c:pt>
                <c:pt idx="1035">
                  <c:v>92.26336203339477</c:v>
                </c:pt>
                <c:pt idx="1036">
                  <c:v>92.277124241334718</c:v>
                </c:pt>
                <c:pt idx="1037">
                  <c:v>92.290850781707718</c:v>
                </c:pt>
                <c:pt idx="1038">
                  <c:v>92.304541773939931</c:v>
                </c:pt>
                <c:pt idx="1039">
                  <c:v>92.318197336975089</c:v>
                </c:pt>
                <c:pt idx="1040">
                  <c:v>92.33181758927681</c:v>
                </c:pt>
                <c:pt idx="1041">
                  <c:v>92.345402648830884</c:v>
                </c:pt>
                <c:pt idx="1042">
                  <c:v>92.358952633147382</c:v>
                </c:pt>
                <c:pt idx="1043">
                  <c:v>92.372467659262881</c:v>
                </c:pt>
                <c:pt idx="1044">
                  <c:v>92.385947843742727</c:v>
                </c:pt>
                <c:pt idx="1045">
                  <c:v>92.39939330268318</c:v>
                </c:pt>
                <c:pt idx="1046">
                  <c:v>92.412804151713573</c:v>
                </c:pt>
                <c:pt idx="1047">
                  <c:v>92.42618050599846</c:v>
                </c:pt>
                <c:pt idx="1048">
                  <c:v>92.439522480239845</c:v>
                </c:pt>
                <c:pt idx="1049">
                  <c:v>92.452830188679243</c:v>
                </c:pt>
                <c:pt idx="1050">
                  <c:v>92.466103745099829</c:v>
                </c:pt>
                <c:pt idx="1051">
                  <c:v>92.479343262828579</c:v>
                </c:pt>
                <c:pt idx="1052">
                  <c:v>92.492548854738331</c:v>
                </c:pt>
                <c:pt idx="1053">
                  <c:v>92.50572063324995</c:v>
                </c:pt>
                <c:pt idx="1054">
                  <c:v>92.518858710334356</c:v>
                </c:pt>
                <c:pt idx="1055">
                  <c:v>92.531963197514628</c:v>
                </c:pt>
                <c:pt idx="1056">
                  <c:v>92.545034205868049</c:v>
                </c:pt>
                <c:pt idx="1057">
                  <c:v>92.55807184602817</c:v>
                </c:pt>
                <c:pt idx="1058">
                  <c:v>92.571076228186826</c:v>
                </c:pt>
                <c:pt idx="1059">
                  <c:v>92.584047462096237</c:v>
                </c:pt>
                <c:pt idx="1060">
                  <c:v>92.596985657070988</c:v>
                </c:pt>
                <c:pt idx="1061">
                  <c:v>92.609890921990001</c:v>
                </c:pt>
                <c:pt idx="1062">
                  <c:v>92.622763365298624</c:v>
                </c:pt>
                <c:pt idx="1063">
                  <c:v>92.635603095010538</c:v>
                </c:pt>
                <c:pt idx="1064">
                  <c:v>92.648410218709799</c:v>
                </c:pt>
                <c:pt idx="1065">
                  <c:v>92.661184843552775</c:v>
                </c:pt>
                <c:pt idx="1066">
                  <c:v>92.673927076270118</c:v>
                </c:pt>
                <c:pt idx="1067">
                  <c:v>92.686637023168728</c:v>
                </c:pt>
                <c:pt idx="1068">
                  <c:v>92.699314790133698</c:v>
                </c:pt>
                <c:pt idx="1069">
                  <c:v>92.711960482630175</c:v>
                </c:pt>
                <c:pt idx="1070">
                  <c:v>92.72457420570538</c:v>
                </c:pt>
                <c:pt idx="1071">
                  <c:v>92.737156063990497</c:v>
                </c:pt>
                <c:pt idx="1072">
                  <c:v>92.749706161702505</c:v>
                </c:pt>
                <c:pt idx="1073">
                  <c:v>92.762224602646128</c:v>
                </c:pt>
                <c:pt idx="1074">
                  <c:v>92.774711490215751</c:v>
                </c:pt>
                <c:pt idx="1075">
                  <c:v>92.787166927397223</c:v>
                </c:pt>
                <c:pt idx="1076">
                  <c:v>92.799591016769753</c:v>
                </c:pt>
                <c:pt idx="1077">
                  <c:v>92.811983860507766</c:v>
                </c:pt>
                <c:pt idx="1078">
                  <c:v>92.824345560382739</c:v>
                </c:pt>
                <c:pt idx="1079">
                  <c:v>92.836676217765046</c:v>
                </c:pt>
                <c:pt idx="1080">
                  <c:v>92.84897593362578</c:v>
                </c:pt>
                <c:pt idx="1081">
                  <c:v>92.861244808538586</c:v>
                </c:pt>
                <c:pt idx="1082">
                  <c:v>92.87348294268142</c:v>
                </c:pt>
                <c:pt idx="1083">
                  <c:v>92.885690435838413</c:v>
                </c:pt>
                <c:pt idx="1084">
                  <c:v>92.897867387401604</c:v>
                </c:pt>
                <c:pt idx="1085">
                  <c:v>92.910013896372774</c:v>
                </c:pt>
                <c:pt idx="1086">
                  <c:v>92.922130061365138</c:v>
                </c:pt>
                <c:pt idx="1087">
                  <c:v>92.934215980605217</c:v>
                </c:pt>
                <c:pt idx="1088">
                  <c:v>92.946271751934475</c:v>
                </c:pt>
                <c:pt idx="1089">
                  <c:v>92.958297472811196</c:v>
                </c:pt>
                <c:pt idx="1090">
                  <c:v>92.970293240312103</c:v>
                </c:pt>
                <c:pt idx="1091">
                  <c:v>92.982259151134073</c:v>
                </c:pt>
                <c:pt idx="1092">
                  <c:v>92.994195301595994</c:v>
                </c:pt>
                <c:pt idx="1093">
                  <c:v>93.006101787640389</c:v>
                </c:pt>
                <c:pt idx="1094">
                  <c:v>93.017978704835059</c:v>
                </c:pt>
                <c:pt idx="1095">
                  <c:v>93.02982614837488</c:v>
                </c:pt>
                <c:pt idx="1096">
                  <c:v>93.041644213083401</c:v>
                </c:pt>
                <c:pt idx="1097">
                  <c:v>93.053432993414646</c:v>
                </c:pt>
                <c:pt idx="1098">
                  <c:v>93.065192583454632</c:v>
                </c:pt>
                <c:pt idx="1099">
                  <c:v>93.07692307692308</c:v>
                </c:pt>
                <c:pt idx="1100">
                  <c:v>93.088624567175117</c:v>
                </c:pt>
                <c:pt idx="1101">
                  <c:v>93.100297147202852</c:v>
                </c:pt>
                <c:pt idx="1102">
                  <c:v>93.111940909637099</c:v>
                </c:pt>
                <c:pt idx="1103">
                  <c:v>93.123555946748809</c:v>
                </c:pt>
                <c:pt idx="1104">
                  <c:v>93.135142350450977</c:v>
                </c:pt>
                <c:pt idx="1105">
                  <c:v>93.146700212300004</c:v>
                </c:pt>
                <c:pt idx="1106">
                  <c:v>93.158229623497377</c:v>
                </c:pt>
                <c:pt idx="1107">
                  <c:v>93.169730674891326</c:v>
                </c:pt>
                <c:pt idx="1108">
                  <c:v>93.181203456978309</c:v>
                </c:pt>
                <c:pt idx="1109">
                  <c:v>93.192648059904712</c:v>
                </c:pt>
                <c:pt idx="1110">
                  <c:v>93.204064573468216</c:v>
                </c:pt>
                <c:pt idx="1111">
                  <c:v>93.215453087119613</c:v>
                </c:pt>
                <c:pt idx="1112">
                  <c:v>93.22681368996416</c:v>
                </c:pt>
                <c:pt idx="1113">
                  <c:v>93.238146470763255</c:v>
                </c:pt>
                <c:pt idx="1114">
                  <c:v>93.249451517935839</c:v>
                </c:pt>
                <c:pt idx="1115">
                  <c:v>93.260728919560066</c:v>
                </c:pt>
                <c:pt idx="1116">
                  <c:v>93.271978763374733</c:v>
                </c:pt>
                <c:pt idx="1117">
                  <c:v>93.283201136780903</c:v>
                </c:pt>
                <c:pt idx="1118">
                  <c:v>93.29439612684321</c:v>
                </c:pt>
                <c:pt idx="1119">
                  <c:v>93.305563820291567</c:v>
                </c:pt>
                <c:pt idx="1120">
                  <c:v>93.316704303522613</c:v>
                </c:pt>
                <c:pt idx="1121">
                  <c:v>93.327817662601092</c:v>
                </c:pt>
                <c:pt idx="1122">
                  <c:v>93.338903983261389</c:v>
                </c:pt>
                <c:pt idx="1123">
                  <c:v>93.349963350909135</c:v>
                </c:pt>
                <c:pt idx="1124">
                  <c:v>93.360995850622402</c:v>
                </c:pt>
                <c:pt idx="1125">
                  <c:v>93.372001567153404</c:v>
                </c:pt>
                <c:pt idx="1126">
                  <c:v>93.382980584929797</c:v>
                </c:pt>
                <c:pt idx="1127">
                  <c:v>93.393932988056235</c:v>
                </c:pt>
                <c:pt idx="1128">
                  <c:v>93.404858860315642</c:v>
                </c:pt>
                <c:pt idx="1129">
                  <c:v>93.415758285170838</c:v>
                </c:pt>
                <c:pt idx="1130">
                  <c:v>93.426631345765756</c:v>
                </c:pt>
                <c:pt idx="1131">
                  <c:v>93.437478124927082</c:v>
                </c:pt>
                <c:pt idx="1132">
                  <c:v>93.448298705165428</c:v>
                </c:pt>
                <c:pt idx="1133">
                  <c:v>93.459093168676915</c:v>
                </c:pt>
                <c:pt idx="1134">
                  <c:v>93.469861597344419</c:v>
                </c:pt>
                <c:pt idx="1135">
                  <c:v>93.480604072739069</c:v>
                </c:pt>
                <c:pt idx="1136">
                  <c:v>93.491320676121603</c:v>
                </c:pt>
                <c:pt idx="1137">
                  <c:v>93.502011488443685</c:v>
                </c:pt>
                <c:pt idx="1138">
                  <c:v>93.512676590349315</c:v>
                </c:pt>
                <c:pt idx="1139">
                  <c:v>93.523316062176164</c:v>
                </c:pt>
                <c:pt idx="1140">
                  <c:v>93.533929983956966</c:v>
                </c:pt>
                <c:pt idx="1141">
                  <c:v>93.544518435420798</c:v>
                </c:pt>
                <c:pt idx="1142">
                  <c:v>93.555081495994486</c:v>
                </c:pt>
                <c:pt idx="1143">
                  <c:v>93.565619244803884</c:v>
                </c:pt>
                <c:pt idx="1144">
                  <c:v>93.576131760675224</c:v>
                </c:pt>
                <c:pt idx="1145">
                  <c:v>93.586619122136426</c:v>
                </c:pt>
                <c:pt idx="1146">
                  <c:v>93.597081407418415</c:v>
                </c:pt>
                <c:pt idx="1147">
                  <c:v>93.607518694456445</c:v>
                </c:pt>
                <c:pt idx="1148">
                  <c:v>93.617931060891323</c:v>
                </c:pt>
                <c:pt idx="1149">
                  <c:v>93.628318584070797</c:v>
                </c:pt>
                <c:pt idx="1150">
                  <c:v>93.638681341050784</c:v>
                </c:pt>
                <c:pt idx="1151">
                  <c:v>93.649019408596686</c:v>
                </c:pt>
                <c:pt idx="1152">
                  <c:v>93.659332863184602</c:v>
                </c:pt>
                <c:pt idx="1153">
                  <c:v>93.669621781002675</c:v>
                </c:pt>
                <c:pt idx="1154">
                  <c:v>93.679886237952275</c:v>
                </c:pt>
                <c:pt idx="1155">
                  <c:v>93.690126309649344</c:v>
                </c:pt>
                <c:pt idx="1156">
                  <c:v>93.70034207142551</c:v>
                </c:pt>
                <c:pt idx="1157">
                  <c:v>93.710533598329519</c:v>
                </c:pt>
                <c:pt idx="1158">
                  <c:v>93.720700965128273</c:v>
                </c:pt>
                <c:pt idx="1159">
                  <c:v>93.730844246308166</c:v>
                </c:pt>
                <c:pt idx="1160">
                  <c:v>93.740963516076334</c:v>
                </c:pt>
                <c:pt idx="1161">
                  <c:v>93.751058848361808</c:v>
                </c:pt>
                <c:pt idx="1162">
                  <c:v>93.761130316816732</c:v>
                </c:pt>
                <c:pt idx="1163">
                  <c:v>93.77117799481762</c:v>
                </c:pt>
                <c:pt idx="1164">
                  <c:v>93.7812019554665</c:v>
                </c:pt>
                <c:pt idx="1165">
                  <c:v>93.791202271592141</c:v>
                </c:pt>
                <c:pt idx="1166">
                  <c:v>93.801179015751202</c:v>
                </c:pt>
                <c:pt idx="1167">
                  <c:v>93.811132260229513</c:v>
                </c:pt>
                <c:pt idx="1168">
                  <c:v>93.821062077043123</c:v>
                </c:pt>
                <c:pt idx="1169">
                  <c:v>93.83096853793954</c:v>
                </c:pt>
                <c:pt idx="1170">
                  <c:v>93.840851714398937</c:v>
                </c:pt>
                <c:pt idx="1171">
                  <c:v>93.850711677635175</c:v>
                </c:pt>
                <c:pt idx="1172">
                  <c:v>93.860548498597126</c:v>
                </c:pt>
                <c:pt idx="1173">
                  <c:v>93.870362247969723</c:v>
                </c:pt>
                <c:pt idx="1174">
                  <c:v>93.880152996175099</c:v>
                </c:pt>
                <c:pt idx="1175">
                  <c:v>93.889920813373735</c:v>
                </c:pt>
                <c:pt idx="1176">
                  <c:v>93.899665769465656</c:v>
                </c:pt>
                <c:pt idx="1177">
                  <c:v>93.909387934091455</c:v>
                </c:pt>
                <c:pt idx="1178">
                  <c:v>93.919087376633485</c:v>
                </c:pt>
                <c:pt idx="1179">
                  <c:v>93.928764166216936</c:v>
                </c:pt>
                <c:pt idx="1180">
                  <c:v>93.938418371711009</c:v>
                </c:pt>
                <c:pt idx="1181">
                  <c:v>93.948050061729887</c:v>
                </c:pt>
                <c:pt idx="1182">
                  <c:v>93.957659304634007</c:v>
                </c:pt>
                <c:pt idx="1183">
                  <c:v>93.967246168531005</c:v>
                </c:pt>
                <c:pt idx="1184">
                  <c:v>93.976810721276919</c:v>
                </c:pt>
                <c:pt idx="1185">
                  <c:v>93.986353030477161</c:v>
                </c:pt>
                <c:pt idx="1186">
                  <c:v>93.995873163487701</c:v>
                </c:pt>
                <c:pt idx="1187">
                  <c:v>94.005371187416074</c:v>
                </c:pt>
                <c:pt idx="1188">
                  <c:v>94.014847169122461</c:v>
                </c:pt>
                <c:pt idx="1189">
                  <c:v>94.024301175220771</c:v>
                </c:pt>
                <c:pt idx="1190">
                  <c:v>94.033733272079658</c:v>
                </c:pt>
                <c:pt idx="1191">
                  <c:v>94.043143525823638</c:v>
                </c:pt>
                <c:pt idx="1192">
                  <c:v>94.052532002334047</c:v>
                </c:pt>
                <c:pt idx="1193">
                  <c:v>94.061898767250185</c:v>
                </c:pt>
                <c:pt idx="1194">
                  <c:v>94.071243885970262</c:v>
                </c:pt>
                <c:pt idx="1195">
                  <c:v>94.080567423652468</c:v>
                </c:pt>
                <c:pt idx="1196">
                  <c:v>94.089869445216038</c:v>
                </c:pt>
                <c:pt idx="1197">
                  <c:v>94.099150015342218</c:v>
                </c:pt>
                <c:pt idx="1198">
                  <c:v>94.108409198475258</c:v>
                </c:pt>
                <c:pt idx="1199">
                  <c:v>94.117647058823536</c:v>
                </c:pt>
                <c:pt idx="1200">
                  <c:v>94.126863660360442</c:v>
                </c:pt>
                <c:pt idx="1201">
                  <c:v>94.136059066825482</c:v>
                </c:pt>
                <c:pt idx="1202">
                  <c:v>94.145233341725159</c:v>
                </c:pt>
                <c:pt idx="1203">
                  <c:v>94.154386548334131</c:v>
                </c:pt>
                <c:pt idx="1204">
                  <c:v>94.163518749696024</c:v>
                </c:pt>
                <c:pt idx="1205">
                  <c:v>94.172630008624509</c:v>
                </c:pt>
                <c:pt idx="1206">
                  <c:v>94.181720387704289</c:v>
                </c:pt>
                <c:pt idx="1207">
                  <c:v>94.190789949292054</c:v>
                </c:pt>
                <c:pt idx="1208">
                  <c:v>94.199838755517405</c:v>
                </c:pt>
                <c:pt idx="1209">
                  <c:v>94.208866868283891</c:v>
                </c:pt>
                <c:pt idx="1210">
                  <c:v>94.217874349269948</c:v>
                </c:pt>
                <c:pt idx="1211">
                  <c:v>94.226861259929791</c:v>
                </c:pt>
                <c:pt idx="1212">
                  <c:v>94.235827661494497</c:v>
                </c:pt>
                <c:pt idx="1213">
                  <c:v>94.2447736149728</c:v>
                </c:pt>
                <c:pt idx="1214">
                  <c:v>94.253699181152129</c:v>
                </c:pt>
                <c:pt idx="1215">
                  <c:v>94.262604420599544</c:v>
                </c:pt>
                <c:pt idx="1216">
                  <c:v>94.27148939366262</c:v>
                </c:pt>
                <c:pt idx="1217">
                  <c:v>94.280354160470381</c:v>
                </c:pt>
                <c:pt idx="1218">
                  <c:v>94.289198780934299</c:v>
                </c:pt>
                <c:pt idx="1219">
                  <c:v>94.298023314749116</c:v>
                </c:pt>
                <c:pt idx="1220">
                  <c:v>94.30682782139381</c:v>
                </c:pt>
                <c:pt idx="1221">
                  <c:v>94.315612360132491</c:v>
                </c:pt>
                <c:pt idx="1222">
                  <c:v>94.324376990015324</c:v>
                </c:pt>
                <c:pt idx="1223">
                  <c:v>94.333121769879412</c:v>
                </c:pt>
                <c:pt idx="1224">
                  <c:v>94.341846758349703</c:v>
                </c:pt>
                <c:pt idx="1225">
                  <c:v>94.350552013839888</c:v>
                </c:pt>
                <c:pt idx="1226">
                  <c:v>94.359237594553278</c:v>
                </c:pt>
                <c:pt idx="1227">
                  <c:v>94.36790355848369</c:v>
                </c:pt>
                <c:pt idx="1228">
                  <c:v>94.376549963416323</c:v>
                </c:pt>
                <c:pt idx="1229">
                  <c:v>94.385176866928688</c:v>
                </c:pt>
                <c:pt idx="1230">
                  <c:v>94.393784326391383</c:v>
                </c:pt>
                <c:pt idx="1231">
                  <c:v>94.40237239896905</c:v>
                </c:pt>
                <c:pt idx="1232">
                  <c:v>94.410941141621166</c:v>
                </c:pt>
                <c:pt idx="1233">
                  <c:v>94.419490611102987</c:v>
                </c:pt>
                <c:pt idx="1234">
                  <c:v>94.428020863966324</c:v>
                </c:pt>
                <c:pt idx="1235">
                  <c:v>94.436531956560444</c:v>
                </c:pt>
                <c:pt idx="1236">
                  <c:v>94.445023945032887</c:v>
                </c:pt>
                <c:pt idx="1237">
                  <c:v>94.453496885330367</c:v>
                </c:pt>
                <c:pt idx="1238">
                  <c:v>94.461950833199495</c:v>
                </c:pt>
                <c:pt idx="1239">
                  <c:v>94.47038584418776</c:v>
                </c:pt>
                <c:pt idx="1240">
                  <c:v>94.478801973644252</c:v>
                </c:pt>
                <c:pt idx="1241">
                  <c:v>94.487199276720546</c:v>
                </c:pt>
                <c:pt idx="1242">
                  <c:v>94.495577808371493</c:v>
                </c:pt>
                <c:pt idx="1243">
                  <c:v>94.503937623356066</c:v>
                </c:pt>
                <c:pt idx="1244">
                  <c:v>94.512278776238162</c:v>
                </c:pt>
                <c:pt idx="1245">
                  <c:v>94.520601321387431</c:v>
                </c:pt>
                <c:pt idx="1246">
                  <c:v>94.528905312980058</c:v>
                </c:pt>
                <c:pt idx="1247">
                  <c:v>94.537190804999554</c:v>
                </c:pt>
                <c:pt idx="1248">
                  <c:v>94.545457851237671</c:v>
                </c:pt>
                <c:pt idx="1249">
                  <c:v>94.553706505295011</c:v>
                </c:pt>
                <c:pt idx="1250">
                  <c:v>94.561936820581977</c:v>
                </c:pt>
                <c:pt idx="1251">
                  <c:v>94.570148850319526</c:v>
                </c:pt>
                <c:pt idx="1252">
                  <c:v>94.578342647539856</c:v>
                </c:pt>
                <c:pt idx="1253">
                  <c:v>94.586518265087363</c:v>
                </c:pt>
                <c:pt idx="1254">
                  <c:v>94.594675755619278</c:v>
                </c:pt>
                <c:pt idx="1255">
                  <c:v>94.602815171606494</c:v>
                </c:pt>
                <c:pt idx="1256">
                  <c:v>94.610936565334313</c:v>
                </c:pt>
                <c:pt idx="1257">
                  <c:v>94.619039988903268</c:v>
                </c:pt>
                <c:pt idx="1258">
                  <c:v>94.62712549422983</c:v>
                </c:pt>
                <c:pt idx="1259">
                  <c:v>94.63519313304721</c:v>
                </c:pt>
                <c:pt idx="1260">
                  <c:v>94.643242956906079</c:v>
                </c:pt>
                <c:pt idx="1261">
                  <c:v>94.651275017175351</c:v>
                </c:pt>
                <c:pt idx="1262">
                  <c:v>94.659289365042909</c:v>
                </c:pt>
                <c:pt idx="1263">
                  <c:v>94.667286051516385</c:v>
                </c:pt>
                <c:pt idx="1264">
                  <c:v>94.675265127423856</c:v>
                </c:pt>
                <c:pt idx="1265">
                  <c:v>94.683226643414642</c:v>
                </c:pt>
                <c:pt idx="1266">
                  <c:v>94.691170649959972</c:v>
                </c:pt>
                <c:pt idx="1267">
                  <c:v>94.699097197353794</c:v>
                </c:pt>
                <c:pt idx="1268">
                  <c:v>94.707006335713416</c:v>
                </c:pt>
                <c:pt idx="1269">
                  <c:v>94.714898114980329</c:v>
                </c:pt>
                <c:pt idx="1270">
                  <c:v>94.722772584920847</c:v>
                </c:pt>
                <c:pt idx="1271">
                  <c:v>94.730629795126887</c:v>
                </c:pt>
                <c:pt idx="1272">
                  <c:v>94.738469795016627</c:v>
                </c:pt>
                <c:pt idx="1273">
                  <c:v>94.746292633835267</c:v>
                </c:pt>
                <c:pt idx="1274">
                  <c:v>94.754098360655732</c:v>
                </c:pt>
                <c:pt idx="1275">
                  <c:v>94.761887024379348</c:v>
                </c:pt>
                <c:pt idx="1276">
                  <c:v>94.769658673736529</c:v>
                </c:pt>
                <c:pt idx="1277">
                  <c:v>94.7774133572876</c:v>
                </c:pt>
                <c:pt idx="1278">
                  <c:v>94.785151123423304</c:v>
                </c:pt>
                <c:pt idx="1279">
                  <c:v>94.792872020365664</c:v>
                </c:pt>
                <c:pt idx="1280">
                  <c:v>94.800576096168541</c:v>
                </c:pt>
                <c:pt idx="1281">
                  <c:v>94.808263398718452</c:v>
                </c:pt>
                <c:pt idx="1282">
                  <c:v>94.815933975735106</c:v>
                </c:pt>
                <c:pt idx="1283">
                  <c:v>94.823587874772244</c:v>
                </c:pt>
                <c:pt idx="1284">
                  <c:v>94.831225143218134</c:v>
                </c:pt>
                <c:pt idx="1285">
                  <c:v>94.838845828296428</c:v>
                </c:pt>
                <c:pt idx="1286">
                  <c:v>94.846449977066698</c:v>
                </c:pt>
                <c:pt idx="1287">
                  <c:v>94.85403763642519</c:v>
                </c:pt>
                <c:pt idx="1288">
                  <c:v>94.861608853105395</c:v>
                </c:pt>
                <c:pt idx="1289">
                  <c:v>94.869163673678813</c:v>
                </c:pt>
                <c:pt idx="1290">
                  <c:v>94.876702144555566</c:v>
                </c:pt>
                <c:pt idx="1291">
                  <c:v>94.884224311985008</c:v>
                </c:pt>
                <c:pt idx="1292">
                  <c:v>94.891730222056495</c:v>
                </c:pt>
                <c:pt idx="1293">
                  <c:v>94.899219920699863</c:v>
                </c:pt>
                <c:pt idx="1294">
                  <c:v>94.906693453686287</c:v>
                </c:pt>
                <c:pt idx="1295">
                  <c:v>94.914150866628688</c:v>
                </c:pt>
                <c:pt idx="1296">
                  <c:v>94.921592204982602</c:v>
                </c:pt>
                <c:pt idx="1297">
                  <c:v>94.92901751404662</c:v>
                </c:pt>
                <c:pt idx="1298">
                  <c:v>94.936426838963186</c:v>
                </c:pt>
                <c:pt idx="1299">
                  <c:v>94.943820224719104</c:v>
                </c:pt>
                <c:pt idx="1300">
                  <c:v>94.951197716146226</c:v>
                </c:pt>
                <c:pt idx="1301">
                  <c:v>94.958559357922127</c:v>
                </c:pt>
                <c:pt idx="1302">
                  <c:v>94.965905194570553</c:v>
                </c:pt>
                <c:pt idx="1303">
                  <c:v>94.973235270462283</c:v>
                </c:pt>
                <c:pt idx="1304">
                  <c:v>94.980549629815528</c:v>
                </c:pt>
                <c:pt idx="1305">
                  <c:v>94.987848316696699</c:v>
                </c:pt>
                <c:pt idx="1306">
                  <c:v>94.995131375020918</c:v>
                </c:pt>
                <c:pt idx="1307">
                  <c:v>95.002398848552687</c:v>
                </c:pt>
                <c:pt idx="1308">
                  <c:v>95.009650780906469</c:v>
                </c:pt>
                <c:pt idx="1309">
                  <c:v>95.016887215547314</c:v>
                </c:pt>
                <c:pt idx="1310">
                  <c:v>95.024108195791385</c:v>
                </c:pt>
                <c:pt idx="1311">
                  <c:v>95.031313764806697</c:v>
                </c:pt>
                <c:pt idx="1312">
                  <c:v>95.038503965613529</c:v>
                </c:pt>
                <c:pt idx="1313">
                  <c:v>95.045678841085206</c:v>
                </c:pt>
                <c:pt idx="1314">
                  <c:v>95.052838433948509</c:v>
                </c:pt>
                <c:pt idx="1315">
                  <c:v>95.05998278678446</c:v>
                </c:pt>
                <c:pt idx="1316">
                  <c:v>95.067111942028689</c:v>
                </c:pt>
                <c:pt idx="1317">
                  <c:v>95.074225941972202</c:v>
                </c:pt>
                <c:pt idx="1318">
                  <c:v>95.08132482876178</c:v>
                </c:pt>
                <c:pt idx="1319">
                  <c:v>95.088408644400772</c:v>
                </c:pt>
                <c:pt idx="1320">
                  <c:v>95.095477430749511</c:v>
                </c:pt>
                <c:pt idx="1321">
                  <c:v>95.102531229525852</c:v>
                </c:pt>
                <c:pt idx="1322">
                  <c:v>95.109570082305936</c:v>
                </c:pt>
                <c:pt idx="1323">
                  <c:v>95.116594030524539</c:v>
                </c:pt>
                <c:pt idx="1324">
                  <c:v>95.123603115475788</c:v>
                </c:pt>
                <c:pt idx="1325">
                  <c:v>95.130597378313624</c:v>
                </c:pt>
                <c:pt idx="1326">
                  <c:v>95.137576860052434</c:v>
                </c:pt>
                <c:pt idx="1327">
                  <c:v>95.144541601567568</c:v>
                </c:pt>
                <c:pt idx="1328">
                  <c:v>95.151491643595847</c:v>
                </c:pt>
                <c:pt idx="1329">
                  <c:v>95.158427026736234</c:v>
                </c:pt>
                <c:pt idx="1330">
                  <c:v>95.165347791450287</c:v>
                </c:pt>
                <c:pt idx="1331">
                  <c:v>95.172253978062727</c:v>
                </c:pt>
                <c:pt idx="1332">
                  <c:v>95.179145626761951</c:v>
                </c:pt>
                <c:pt idx="1333">
                  <c:v>95.18602277760067</c:v>
                </c:pt>
                <c:pt idx="1334">
                  <c:v>95.192885470496336</c:v>
                </c:pt>
                <c:pt idx="1335">
                  <c:v>95.19973374523174</c:v>
                </c:pt>
                <c:pt idx="1336">
                  <c:v>95.206567641455521</c:v>
                </c:pt>
                <c:pt idx="1337">
                  <c:v>95.213387198682724</c:v>
                </c:pt>
                <c:pt idx="1338">
                  <c:v>95.220192456295294</c:v>
                </c:pt>
                <c:pt idx="1339">
                  <c:v>95.226983453542644</c:v>
                </c:pt>
                <c:pt idx="1340">
                  <c:v>95.233760229542114</c:v>
                </c:pt>
                <c:pt idx="1341">
                  <c:v>95.240522823279562</c:v>
                </c:pt>
                <c:pt idx="1342">
                  <c:v>95.24727127360984</c:v>
                </c:pt>
                <c:pt idx="1343">
                  <c:v>95.254005619257342</c:v>
                </c:pt>
                <c:pt idx="1344">
                  <c:v>95.260725898816489</c:v>
                </c:pt>
                <c:pt idx="1345">
                  <c:v>95.267432150752256</c:v>
                </c:pt>
                <c:pt idx="1346">
                  <c:v>95.274124413400699</c:v>
                </c:pt>
                <c:pt idx="1347">
                  <c:v>95.280802724969377</c:v>
                </c:pt>
                <c:pt idx="1348">
                  <c:v>95.287467123537994</c:v>
                </c:pt>
                <c:pt idx="1349">
                  <c:v>95.294117647058826</c:v>
                </c:pt>
                <c:pt idx="1350">
                  <c:v>95.300754333357176</c:v>
                </c:pt>
                <c:pt idx="1351">
                  <c:v>95.307377220131968</c:v>
                </c:pt>
                <c:pt idx="1352">
                  <c:v>95.313986344956206</c:v>
                </c:pt>
                <c:pt idx="1353">
                  <c:v>95.320581745277423</c:v>
                </c:pt>
                <c:pt idx="1354">
                  <c:v>95.327163458418255</c:v>
                </c:pt>
                <c:pt idx="1355">
                  <c:v>95.333731521576823</c:v>
                </c:pt>
                <c:pt idx="1356">
                  <c:v>95.34028597182737</c:v>
                </c:pt>
                <c:pt idx="1357">
                  <c:v>95.346826846120592</c:v>
                </c:pt>
                <c:pt idx="1358">
                  <c:v>95.353354181284232</c:v>
                </c:pt>
                <c:pt idx="1359">
                  <c:v>95.359868014023505</c:v>
                </c:pt>
                <c:pt idx="1360">
                  <c:v>95.3663683809216</c:v>
                </c:pt>
                <c:pt idx="1361">
                  <c:v>95.372855318440102</c:v>
                </c:pt>
                <c:pt idx="1362">
                  <c:v>95.379328862919579</c:v>
                </c:pt>
                <c:pt idx="1363">
                  <c:v>95.385789050579959</c:v>
                </c:pt>
                <c:pt idx="1364">
                  <c:v>95.392235917521035</c:v>
                </c:pt>
                <c:pt idx="1365">
                  <c:v>95.398669499722885</c:v>
                </c:pt>
                <c:pt idx="1366">
                  <c:v>95.405089833046489</c:v>
                </c:pt>
                <c:pt idx="1367">
                  <c:v>95.411496953233979</c:v>
                </c:pt>
                <c:pt idx="1368">
                  <c:v>95.417890895909252</c:v>
                </c:pt>
                <c:pt idx="1369">
                  <c:v>95.424271696578373</c:v>
                </c:pt>
                <c:pt idx="1370">
                  <c:v>95.430639390630077</c:v>
                </c:pt>
                <c:pt idx="1371">
                  <c:v>95.436994013336147</c:v>
                </c:pt>
                <c:pt idx="1372">
                  <c:v>95.443335599851963</c:v>
                </c:pt>
                <c:pt idx="1373">
                  <c:v>95.449664185216861</c:v>
                </c:pt>
                <c:pt idx="1374">
                  <c:v>95.455979804354683</c:v>
                </c:pt>
                <c:pt idx="1375">
                  <c:v>95.462282492074124</c:v>
                </c:pt>
                <c:pt idx="1376">
                  <c:v>95.468572283069236</c:v>
                </c:pt>
                <c:pt idx="1377">
                  <c:v>95.47484921191986</c:v>
                </c:pt>
                <c:pt idx="1378">
                  <c:v>95.481113313092067</c:v>
                </c:pt>
                <c:pt idx="1379">
                  <c:v>95.487364620938635</c:v>
                </c:pt>
                <c:pt idx="1380">
                  <c:v>95.493603169699384</c:v>
                </c:pt>
                <c:pt idx="1381">
                  <c:v>95.499828993501765</c:v>
                </c:pt>
                <c:pt idx="1382">
                  <c:v>95.506042126361109</c:v>
                </c:pt>
                <c:pt idx="1383">
                  <c:v>95.512242602181246</c:v>
                </c:pt>
                <c:pt idx="1384">
                  <c:v>95.518430454754821</c:v>
                </c:pt>
                <c:pt idx="1385">
                  <c:v>95.524605717763734</c:v>
                </c:pt>
                <c:pt idx="1386">
                  <c:v>95.530768424779609</c:v>
                </c:pt>
                <c:pt idx="1387">
                  <c:v>95.536918609264177</c:v>
                </c:pt>
                <c:pt idx="1388">
                  <c:v>95.543056304569703</c:v>
                </c:pt>
                <c:pt idx="1389">
                  <c:v>95.549181543939468</c:v>
                </c:pt>
                <c:pt idx="1390">
                  <c:v>95.5552943605081</c:v>
                </c:pt>
                <c:pt idx="1391">
                  <c:v>95.561394787302035</c:v>
                </c:pt>
                <c:pt idx="1392">
                  <c:v>95.567482857239952</c:v>
                </c:pt>
                <c:pt idx="1393">
                  <c:v>95.573558603133137</c:v>
                </c:pt>
                <c:pt idx="1394">
                  <c:v>95.579622057685938</c:v>
                </c:pt>
                <c:pt idx="1395">
                  <c:v>95.585673253496154</c:v>
                </c:pt>
                <c:pt idx="1396">
                  <c:v>95.591712223055453</c:v>
                </c:pt>
                <c:pt idx="1397">
                  <c:v>95.597738998749762</c:v>
                </c:pt>
                <c:pt idx="1398">
                  <c:v>95.60375361285972</c:v>
                </c:pt>
                <c:pt idx="1399">
                  <c:v>95.609756097560975</c:v>
                </c:pt>
                <c:pt idx="1400">
                  <c:v>95.615746484924756</c:v>
                </c:pt>
                <c:pt idx="1401">
                  <c:v>95.621724806918053</c:v>
                </c:pt>
                <c:pt idx="1402">
                  <c:v>95.627691095404259</c:v>
                </c:pt>
                <c:pt idx="1403">
                  <c:v>95.633645382143357</c:v>
                </c:pt>
                <c:pt idx="1404">
                  <c:v>95.639587698792411</c:v>
                </c:pt>
                <c:pt idx="1405">
                  <c:v>95.645518076905958</c:v>
                </c:pt>
                <c:pt idx="1406">
                  <c:v>95.651436547936399</c:v>
                </c:pt>
                <c:pt idx="1407">
                  <c:v>95.657343143234328</c:v>
                </c:pt>
                <c:pt idx="1408">
                  <c:v>95.663237894049033</c:v>
                </c:pt>
                <c:pt idx="1409">
                  <c:v>95.669120831528801</c:v>
                </c:pt>
                <c:pt idx="1410">
                  <c:v>95.674991986721267</c:v>
                </c:pt>
                <c:pt idx="1411">
                  <c:v>95.680851390573892</c:v>
                </c:pt>
                <c:pt idx="1412">
                  <c:v>95.686699073934292</c:v>
                </c:pt>
                <c:pt idx="1413">
                  <c:v>95.692535067550637</c:v>
                </c:pt>
                <c:pt idx="1414">
                  <c:v>95.698359402071958</c:v>
                </c:pt>
                <c:pt idx="1415">
                  <c:v>95.704172108048667</c:v>
                </c:pt>
                <c:pt idx="1416">
                  <c:v>95.709973215932777</c:v>
                </c:pt>
                <c:pt idx="1417">
                  <c:v>95.715762756078377</c:v>
                </c:pt>
                <c:pt idx="1418">
                  <c:v>95.721540758741966</c:v>
                </c:pt>
                <c:pt idx="1419">
                  <c:v>95.727307254082803</c:v>
                </c:pt>
                <c:pt idx="1420">
                  <c:v>95.733062272163309</c:v>
                </c:pt>
                <c:pt idx="1421">
                  <c:v>95.738805842949418</c:v>
                </c:pt>
                <c:pt idx="1422">
                  <c:v>95.744537996310981</c:v>
                </c:pt>
                <c:pt idx="1423">
                  <c:v>95.750258762022057</c:v>
                </c:pt>
                <c:pt idx="1424">
                  <c:v>95.755968169761275</c:v>
                </c:pt>
                <c:pt idx="1425">
                  <c:v>95.761666249112295</c:v>
                </c:pt>
                <c:pt idx="1426">
                  <c:v>95.767353029564092</c:v>
                </c:pt>
                <c:pt idx="1427">
                  <c:v>95.773028540511305</c:v>
                </c:pt>
                <c:pt idx="1428">
                  <c:v>95.778692811254572</c:v>
                </c:pt>
                <c:pt idx="1429">
                  <c:v>95.78434587100098</c:v>
                </c:pt>
                <c:pt idx="1430">
                  <c:v>95.789987748864348</c:v>
                </c:pt>
                <c:pt idx="1431">
                  <c:v>95.795618473865559</c:v>
                </c:pt>
                <c:pt idx="1432">
                  <c:v>95.801238074932982</c:v>
                </c:pt>
                <c:pt idx="1433">
                  <c:v>95.8068465809027</c:v>
                </c:pt>
                <c:pt idx="1434">
                  <c:v>95.812444020519024</c:v>
                </c:pt>
                <c:pt idx="1435">
                  <c:v>95.818030422434688</c:v>
                </c:pt>
                <c:pt idx="1436">
                  <c:v>95.823605815211266</c:v>
                </c:pt>
                <c:pt idx="1437">
                  <c:v>95.82917022731948</c:v>
                </c:pt>
                <c:pt idx="1438">
                  <c:v>95.834723687139615</c:v>
                </c:pt>
                <c:pt idx="1439">
                  <c:v>95.840266222961731</c:v>
                </c:pt>
                <c:pt idx="1440">
                  <c:v>95.845797862986117</c:v>
                </c:pt>
                <c:pt idx="1441">
                  <c:v>95.851318635323537</c:v>
                </c:pt>
                <c:pt idx="1442">
                  <c:v>95.856828567995649</c:v>
                </c:pt>
                <c:pt idx="1443">
                  <c:v>95.862327688935324</c:v>
                </c:pt>
                <c:pt idx="1444">
                  <c:v>95.867816025986841</c:v>
                </c:pt>
                <c:pt idx="1445">
                  <c:v>95.873293606906458</c:v>
                </c:pt>
                <c:pt idx="1446">
                  <c:v>95.878760459362525</c:v>
                </c:pt>
                <c:pt idx="1447">
                  <c:v>95.884216610935908</c:v>
                </c:pt>
                <c:pt idx="1448">
                  <c:v>95.88966208912035</c:v>
                </c:pt>
                <c:pt idx="1449">
                  <c:v>95.89509692132269</c:v>
                </c:pt>
                <c:pt idx="1450">
                  <c:v>95.900521134863283</c:v>
                </c:pt>
                <c:pt idx="1451">
                  <c:v>95.905934756976293</c:v>
                </c:pt>
                <c:pt idx="1452">
                  <c:v>95.91133781480994</c:v>
                </c:pt>
                <c:pt idx="1453">
                  <c:v>95.91673033542699</c:v>
                </c:pt>
                <c:pt idx="1454">
                  <c:v>95.922112345804862</c:v>
                </c:pt>
                <c:pt idx="1455">
                  <c:v>95.927483872836135</c:v>
                </c:pt>
                <c:pt idx="1456">
                  <c:v>95.932844943328718</c:v>
                </c:pt>
                <c:pt idx="1457">
                  <c:v>95.938195584006237</c:v>
                </c:pt>
                <c:pt idx="1458">
                  <c:v>95.943535821508377</c:v>
                </c:pt>
                <c:pt idx="1459">
                  <c:v>95.948865682391073</c:v>
                </c:pt>
                <c:pt idx="1460">
                  <c:v>95.954185193126975</c:v>
                </c:pt>
                <c:pt idx="1461">
                  <c:v>95.959494380105625</c:v>
                </c:pt>
                <c:pt idx="1462">
                  <c:v>95.964793269633859</c:v>
                </c:pt>
                <c:pt idx="1463">
                  <c:v>95.970081887936033</c:v>
                </c:pt>
                <c:pt idx="1464">
                  <c:v>95.975360261154407</c:v>
                </c:pt>
                <c:pt idx="1465">
                  <c:v>95.980628415349358</c:v>
                </c:pt>
                <c:pt idx="1466">
                  <c:v>95.985886376499764</c:v>
                </c:pt>
                <c:pt idx="1467">
                  <c:v>95.991134170503287</c:v>
                </c:pt>
                <c:pt idx="1468">
                  <c:v>95.996371823176659</c:v>
                </c:pt>
                <c:pt idx="1469">
                  <c:v>96.001599360255895</c:v>
                </c:pt>
                <c:pt idx="1470">
                  <c:v>96.006816807396802</c:v>
                </c:pt>
                <c:pt idx="1471">
                  <c:v>96.01202419017504</c:v>
                </c:pt>
                <c:pt idx="1472">
                  <c:v>96.017221534086616</c:v>
                </c:pt>
                <c:pt idx="1473">
                  <c:v>96.022408864547998</c:v>
                </c:pt>
                <c:pt idx="1474">
                  <c:v>96.027586206896558</c:v>
                </c:pt>
                <c:pt idx="1475">
                  <c:v>96.032753586390754</c:v>
                </c:pt>
                <c:pt idx="1476">
                  <c:v>96.037911028210502</c:v>
                </c:pt>
                <c:pt idx="1477">
                  <c:v>96.043058557457428</c:v>
                </c:pt>
                <c:pt idx="1478">
                  <c:v>96.0481961991551</c:v>
                </c:pt>
                <c:pt idx="1479">
                  <c:v>96.053323978249438</c:v>
                </c:pt>
                <c:pt idx="1480">
                  <c:v>96.058441919608853</c:v>
                </c:pt>
                <c:pt idx="1481">
                  <c:v>96.063550048024695</c:v>
                </c:pt>
                <c:pt idx="1482">
                  <c:v>96.068648388211358</c:v>
                </c:pt>
                <c:pt idx="1483">
                  <c:v>96.073736964806713</c:v>
                </c:pt>
                <c:pt idx="1484">
                  <c:v>96.078815802372304</c:v>
                </c:pt>
                <c:pt idx="1485">
                  <c:v>96.083884925393662</c:v>
                </c:pt>
                <c:pt idx="1486">
                  <c:v>96.088944358280514</c:v>
                </c:pt>
                <c:pt idx="1487">
                  <c:v>96.093994125367161</c:v>
                </c:pt>
                <c:pt idx="1488">
                  <c:v>96.099034250912723</c:v>
                </c:pt>
                <c:pt idx="1489">
                  <c:v>96.104064759101348</c:v>
                </c:pt>
                <c:pt idx="1490">
                  <c:v>96.109085674042547</c:v>
                </c:pt>
                <c:pt idx="1491">
                  <c:v>96.114097019771464</c:v>
                </c:pt>
                <c:pt idx="1492">
                  <c:v>96.11909882024915</c:v>
                </c:pt>
                <c:pt idx="1493">
                  <c:v>96.124091099362801</c:v>
                </c:pt>
                <c:pt idx="1494">
                  <c:v>96.129073880926015</c:v>
                </c:pt>
                <c:pt idx="1495">
                  <c:v>96.134047188679119</c:v>
                </c:pt>
                <c:pt idx="1496">
                  <c:v>96.139011046289397</c:v>
                </c:pt>
                <c:pt idx="1497">
                  <c:v>96.143965477351358</c:v>
                </c:pt>
                <c:pt idx="1498">
                  <c:v>96.148910505387036</c:v>
                </c:pt>
                <c:pt idx="1499">
                  <c:v>96.15384615384616</c:v>
                </c:pt>
                <c:pt idx="1500">
                  <c:v>96.158772446106511</c:v>
                </c:pt>
                <c:pt idx="1501">
                  <c:v>96.163689405474159</c:v>
                </c:pt>
                <c:pt idx="1502">
                  <c:v>96.168597055183696</c:v>
                </c:pt>
                <c:pt idx="1503">
                  <c:v>96.173495418398517</c:v>
                </c:pt>
                <c:pt idx="1504">
                  <c:v>96.178384518211061</c:v>
                </c:pt>
                <c:pt idx="1505">
                  <c:v>96.183264377643084</c:v>
                </c:pt>
                <c:pt idx="1506">
                  <c:v>96.188135019645927</c:v>
                </c:pt>
                <c:pt idx="1507">
                  <c:v>96.192996467100727</c:v>
                </c:pt>
                <c:pt idx="1508">
                  <c:v>96.197848742818692</c:v>
                </c:pt>
                <c:pt idx="1509">
                  <c:v>96.202691869541368</c:v>
                </c:pt>
                <c:pt idx="1510">
                  <c:v>96.207525869940895</c:v>
                </c:pt>
                <c:pt idx="1511">
                  <c:v>96.212350766620204</c:v>
                </c:pt>
                <c:pt idx="1512">
                  <c:v>96.217166582113336</c:v>
                </c:pt>
                <c:pt idx="1513">
                  <c:v>96.221973338885633</c:v>
                </c:pt>
                <c:pt idx="1514">
                  <c:v>96.226771059334027</c:v>
                </c:pt>
                <c:pt idx="1515">
                  <c:v>96.231559765787253</c:v>
                </c:pt>
                <c:pt idx="1516">
                  <c:v>96.236339480506118</c:v>
                </c:pt>
                <c:pt idx="1517">
                  <c:v>96.241110225683755</c:v>
                </c:pt>
                <c:pt idx="1518">
                  <c:v>96.245872023445784</c:v>
                </c:pt>
                <c:pt idx="1519">
                  <c:v>96.250624895850692</c:v>
                </c:pt>
                <c:pt idx="1520">
                  <c:v>96.255368864889974</c:v>
                </c:pt>
                <c:pt idx="1521">
                  <c:v>96.26010395248835</c:v>
                </c:pt>
                <c:pt idx="1522">
                  <c:v>96.264830180504163</c:v>
                </c:pt>
                <c:pt idx="1523">
                  <c:v>96.269547570729372</c:v>
                </c:pt>
                <c:pt idx="1524">
                  <c:v>96.274256144890032</c:v>
                </c:pt>
                <c:pt idx="1525">
                  <c:v>96.278955924646382</c:v>
                </c:pt>
                <c:pt idx="1526">
                  <c:v>96.283646931593097</c:v>
                </c:pt>
                <c:pt idx="1527">
                  <c:v>96.288329187259563</c:v>
                </c:pt>
                <c:pt idx="1528">
                  <c:v>96.293002713110127</c:v>
                </c:pt>
                <c:pt idx="1529">
                  <c:v>96.297667530544246</c:v>
                </c:pt>
                <c:pt idx="1530">
                  <c:v>96.302323660896775</c:v>
                </c:pt>
                <c:pt idx="1531">
                  <c:v>96.306971125438238</c:v>
                </c:pt>
                <c:pt idx="1532">
                  <c:v>96.31160994537494</c:v>
                </c:pt>
                <c:pt idx="1533">
                  <c:v>96.316240141849306</c:v>
                </c:pt>
                <c:pt idx="1534">
                  <c:v>96.320861735940071</c:v>
                </c:pt>
                <c:pt idx="1535">
                  <c:v>96.325474748662472</c:v>
                </c:pt>
                <c:pt idx="1536">
                  <c:v>96.330079200968527</c:v>
                </c:pt>
                <c:pt idx="1537">
                  <c:v>96.334675113747252</c:v>
                </c:pt>
                <c:pt idx="1538">
                  <c:v>96.339262507824813</c:v>
                </c:pt>
                <c:pt idx="1539">
                  <c:v>96.343841403964902</c:v>
                </c:pt>
                <c:pt idx="1540">
                  <c:v>96.348411822868755</c:v>
                </c:pt>
                <c:pt idx="1541">
                  <c:v>96.352973785175564</c:v>
                </c:pt>
                <c:pt idx="1542">
                  <c:v>96.357527311462576</c:v>
                </c:pt>
                <c:pt idx="1543">
                  <c:v>96.362072422245362</c:v>
                </c:pt>
                <c:pt idx="1544">
                  <c:v>96.366609137978017</c:v>
                </c:pt>
                <c:pt idx="1545">
                  <c:v>96.371137479053388</c:v>
                </c:pt>
                <c:pt idx="1546">
                  <c:v>96.375657465803329</c:v>
                </c:pt>
                <c:pt idx="1547">
                  <c:v>96.380169118498785</c:v>
                </c:pt>
                <c:pt idx="1548">
                  <c:v>96.384672457350177</c:v>
                </c:pt>
                <c:pt idx="1549">
                  <c:v>96.389167502507519</c:v>
                </c:pt>
                <c:pt idx="1550">
                  <c:v>96.393654274060637</c:v>
                </c:pt>
                <c:pt idx="1551">
                  <c:v>96.398132792039391</c:v>
                </c:pt>
                <c:pt idx="1552">
                  <c:v>96.402603076413897</c:v>
                </c:pt>
                <c:pt idx="1553">
                  <c:v>96.407065147094741</c:v>
                </c:pt>
                <c:pt idx="1554">
                  <c:v>96.411519023933167</c:v>
                </c:pt>
                <c:pt idx="1555">
                  <c:v>96.415964726721285</c:v>
                </c:pt>
                <c:pt idx="1556">
                  <c:v>96.420402275192316</c:v>
                </c:pt>
                <c:pt idx="1557">
                  <c:v>96.424831689020735</c:v>
                </c:pt>
                <c:pt idx="1558">
                  <c:v>96.429252987822565</c:v>
                </c:pt>
                <c:pt idx="1559">
                  <c:v>96.433666191155496</c:v>
                </c:pt>
                <c:pt idx="1560">
                  <c:v>96.438071318519135</c:v>
                </c:pt>
                <c:pt idx="1561">
                  <c:v>96.442468389355227</c:v>
                </c:pt>
                <c:pt idx="1562">
                  <c:v>96.446857423047817</c:v>
                </c:pt>
                <c:pt idx="1563">
                  <c:v>96.451238438923454</c:v>
                </c:pt>
                <c:pt idx="1564">
                  <c:v>96.455611456251404</c:v>
                </c:pt>
                <c:pt idx="1565">
                  <c:v>96.459976494243918</c:v>
                </c:pt>
                <c:pt idx="1566">
                  <c:v>96.46433357205629</c:v>
                </c:pt>
                <c:pt idx="1567">
                  <c:v>96.468682708787171</c:v>
                </c:pt>
                <c:pt idx="1568">
                  <c:v>96.473023923478735</c:v>
                </c:pt>
                <c:pt idx="1569">
                  <c:v>96.477357235116827</c:v>
                </c:pt>
                <c:pt idx="1570">
                  <c:v>96.481682662631286</c:v>
                </c:pt>
                <c:pt idx="1571">
                  <c:v>96.486000224895989</c:v>
                </c:pt>
                <c:pt idx="1572">
                  <c:v>96.490309940729134</c:v>
                </c:pt>
                <c:pt idx="1573">
                  <c:v>96.494611828893426</c:v>
                </c:pt>
                <c:pt idx="1574">
                  <c:v>96.498905908096276</c:v>
                </c:pt>
                <c:pt idx="1575">
                  <c:v>96.503192196989929</c:v>
                </c:pt>
                <c:pt idx="1576">
                  <c:v>96.507470714171774</c:v>
                </c:pt>
                <c:pt idx="1577">
                  <c:v>96.511741478184447</c:v>
                </c:pt>
                <c:pt idx="1578">
                  <c:v>96.516004507515945</c:v>
                </c:pt>
                <c:pt idx="1579">
                  <c:v>96.52025982060006</c:v>
                </c:pt>
                <c:pt idx="1580">
                  <c:v>96.524507435816346</c:v>
                </c:pt>
                <c:pt idx="1581">
                  <c:v>96.528747371490368</c:v>
                </c:pt>
                <c:pt idx="1582">
                  <c:v>96.53297964589396</c:v>
                </c:pt>
                <c:pt idx="1583">
                  <c:v>96.537204277245266</c:v>
                </c:pt>
                <c:pt idx="1584">
                  <c:v>96.541421283709141</c:v>
                </c:pt>
                <c:pt idx="1585">
                  <c:v>96.545630683397093</c:v>
                </c:pt>
                <c:pt idx="1586">
                  <c:v>96.549832494367578</c:v>
                </c:pt>
                <c:pt idx="1587">
                  <c:v>96.554026734626376</c:v>
                </c:pt>
                <c:pt idx="1588">
                  <c:v>96.558213422126315</c:v>
                </c:pt>
                <c:pt idx="1589">
                  <c:v>96.562392574767955</c:v>
                </c:pt>
                <c:pt idx="1590">
                  <c:v>96.56656421039942</c:v>
                </c:pt>
                <c:pt idx="1591">
                  <c:v>96.570728346816708</c:v>
                </c:pt>
                <c:pt idx="1592">
                  <c:v>96.574885001763917</c:v>
                </c:pt>
                <c:pt idx="1593">
                  <c:v>96.579034192933349</c:v>
                </c:pt>
                <c:pt idx="1594">
                  <c:v>96.583175937965663</c:v>
                </c:pt>
                <c:pt idx="1595">
                  <c:v>96.587310254450145</c:v>
                </c:pt>
                <c:pt idx="1596">
                  <c:v>96.591437159924851</c:v>
                </c:pt>
                <c:pt idx="1597">
                  <c:v>96.595556671876722</c:v>
                </c:pt>
                <c:pt idx="1598">
                  <c:v>96.599668807741864</c:v>
                </c:pt>
                <c:pt idx="1599">
                  <c:v>96.603773584905667</c:v>
                </c:pt>
                <c:pt idx="1600">
                  <c:v>96.607871020702916</c:v>
                </c:pt>
                <c:pt idx="1601">
                  <c:v>96.611961132418116</c:v>
                </c:pt>
                <c:pt idx="1602">
                  <c:v>96.616043937285525</c:v>
                </c:pt>
                <c:pt idx="1603">
                  <c:v>96.620119452489391</c:v>
                </c:pt>
                <c:pt idx="1604">
                  <c:v>96.624187695164153</c:v>
                </c:pt>
                <c:pt idx="1605">
                  <c:v>96.628248682394513</c:v>
                </c:pt>
                <c:pt idx="1606">
                  <c:v>96.632302431215706</c:v>
                </c:pt>
                <c:pt idx="1607">
                  <c:v>96.636348958613638</c:v>
                </c:pt>
                <c:pt idx="1608">
                  <c:v>96.640388281525006</c:v>
                </c:pt>
                <c:pt idx="1609">
                  <c:v>96.644420416837548</c:v>
                </c:pt>
                <c:pt idx="1610">
                  <c:v>96.648445381390161</c:v>
                </c:pt>
                <c:pt idx="1611">
                  <c:v>96.652463191973055</c:v>
                </c:pt>
                <c:pt idx="1612">
                  <c:v>96.656473865327968</c:v>
                </c:pt>
                <c:pt idx="1613">
                  <c:v>96.66047741814829</c:v>
                </c:pt>
                <c:pt idx="1614">
                  <c:v>96.66447386707928</c:v>
                </c:pt>
                <c:pt idx="1615">
                  <c:v>96.668463228718153</c:v>
                </c:pt>
                <c:pt idx="1616">
                  <c:v>96.672445519614271</c:v>
                </c:pt>
                <c:pt idx="1617">
                  <c:v>96.67642075626938</c:v>
                </c:pt>
                <c:pt idx="1618">
                  <c:v>96.680388955137673</c:v>
                </c:pt>
                <c:pt idx="1619">
                  <c:v>96.684350132625994</c:v>
                </c:pt>
                <c:pt idx="1620">
                  <c:v>96.688304305094007</c:v>
                </c:pt>
                <c:pt idx="1621">
                  <c:v>96.692251488854353</c:v>
                </c:pt>
                <c:pt idx="1622">
                  <c:v>96.69619170017279</c:v>
                </c:pt>
                <c:pt idx="1623">
                  <c:v>96.700124955268365</c:v>
                </c:pt>
                <c:pt idx="1624">
                  <c:v>96.70405127031357</c:v>
                </c:pt>
                <c:pt idx="1625">
                  <c:v>96.707970661434544</c:v>
                </c:pt>
                <c:pt idx="1626">
                  <c:v>96.711883144711123</c:v>
                </c:pt>
                <c:pt idx="1627">
                  <c:v>96.715788736177132</c:v>
                </c:pt>
                <c:pt idx="1628">
                  <c:v>96.71968745182042</c:v>
                </c:pt>
                <c:pt idx="1629">
                  <c:v>96.723579307583094</c:v>
                </c:pt>
                <c:pt idx="1630">
                  <c:v>96.727464319361658</c:v>
                </c:pt>
                <c:pt idx="1631">
                  <c:v>96.731342503007156</c:v>
                </c:pt>
                <c:pt idx="1632">
                  <c:v>96.735213874325325</c:v>
                </c:pt>
                <c:pt idx="1633">
                  <c:v>96.739078449076729</c:v>
                </c:pt>
                <c:pt idx="1634">
                  <c:v>96.742936242976953</c:v>
                </c:pt>
                <c:pt idx="1635">
                  <c:v>96.746787271696761</c:v>
                </c:pt>
                <c:pt idx="1636">
                  <c:v>96.750631550862181</c:v>
                </c:pt>
                <c:pt idx="1637">
                  <c:v>96.754469096054734</c:v>
                </c:pt>
                <c:pt idx="1638">
                  <c:v>96.758299922811517</c:v>
                </c:pt>
                <c:pt idx="1639">
                  <c:v>96.762124046625402</c:v>
                </c:pt>
                <c:pt idx="1640">
                  <c:v>96.765941482945195</c:v>
                </c:pt>
                <c:pt idx="1641">
                  <c:v>96.769752247175688</c:v>
                </c:pt>
                <c:pt idx="1642">
                  <c:v>96.773556354677936</c:v>
                </c:pt>
                <c:pt idx="1643">
                  <c:v>96.777353820769306</c:v>
                </c:pt>
                <c:pt idx="1644">
                  <c:v>96.781144660723712</c:v>
                </c:pt>
                <c:pt idx="1645">
                  <c:v>96.784928889771649</c:v>
                </c:pt>
                <c:pt idx="1646">
                  <c:v>96.78870652310043</c:v>
                </c:pt>
                <c:pt idx="1647">
                  <c:v>96.792477575854335</c:v>
                </c:pt>
                <c:pt idx="1648">
                  <c:v>96.796242063134684</c:v>
                </c:pt>
                <c:pt idx="1649">
                  <c:v>96.8</c:v>
                </c:pt>
                <c:pt idx="1650">
                  <c:v>96.803751401466215</c:v>
                </c:pt>
                <c:pt idx="1651">
                  <c:v>96.807496282506776</c:v>
                </c:pt>
                <c:pt idx="1652">
                  <c:v>96.81123465805274</c:v>
                </c:pt>
                <c:pt idx="1653">
                  <c:v>96.814966542993005</c:v>
                </c:pt>
                <c:pt idx="1654">
                  <c:v>96.818691952174333</c:v>
                </c:pt>
                <c:pt idx="1655">
                  <c:v>96.82241090040165</c:v>
                </c:pt>
                <c:pt idx="1656">
                  <c:v>96.826123402438029</c:v>
                </c:pt>
                <c:pt idx="1657">
                  <c:v>96.829829473004935</c:v>
                </c:pt>
                <c:pt idx="1658">
                  <c:v>96.833529126782324</c:v>
                </c:pt>
                <c:pt idx="1659">
                  <c:v>96.837222378408782</c:v>
                </c:pt>
                <c:pt idx="1660">
                  <c:v>96.840909242481615</c:v>
                </c:pt>
                <c:pt idx="1661">
                  <c:v>96.844589733557157</c:v>
                </c:pt>
                <c:pt idx="1662">
                  <c:v>96.848263866150674</c:v>
                </c:pt>
                <c:pt idx="1663">
                  <c:v>96.85193165473666</c:v>
                </c:pt>
                <c:pt idx="1664">
                  <c:v>96.855593113748924</c:v>
                </c:pt>
                <c:pt idx="1665">
                  <c:v>96.859248257580717</c:v>
                </c:pt>
                <c:pt idx="1666">
                  <c:v>96.862897100584931</c:v>
                </c:pt>
                <c:pt idx="1667">
                  <c:v>96.8665396570741</c:v>
                </c:pt>
                <c:pt idx="1668">
                  <c:v>96.870175941320667</c:v>
                </c:pt>
                <c:pt idx="1669">
                  <c:v>96.873805967557061</c:v>
                </c:pt>
                <c:pt idx="1670">
                  <c:v>96.877429749975803</c:v>
                </c:pt>
                <c:pt idx="1671">
                  <c:v>96.881047302729712</c:v>
                </c:pt>
                <c:pt idx="1672">
                  <c:v>96.88465863993197</c:v>
                </c:pt>
                <c:pt idx="1673">
                  <c:v>96.88826377565627</c:v>
                </c:pt>
                <c:pt idx="1674">
                  <c:v>96.891862723936967</c:v>
                </c:pt>
                <c:pt idx="1675">
                  <c:v>96.895455498769223</c:v>
                </c:pt>
                <c:pt idx="1676">
                  <c:v>96.899042114109051</c:v>
                </c:pt>
                <c:pt idx="1677">
                  <c:v>96.902622583873537</c:v>
                </c:pt>
                <c:pt idx="1678">
                  <c:v>96.906196921940932</c:v>
                </c:pt>
                <c:pt idx="1679">
                  <c:v>96.909765142150803</c:v>
                </c:pt>
                <c:pt idx="1680">
                  <c:v>96.913327258304093</c:v>
                </c:pt>
                <c:pt idx="1681">
                  <c:v>96.916883284163333</c:v>
                </c:pt>
                <c:pt idx="1682">
                  <c:v>96.920433233452712</c:v>
                </c:pt>
                <c:pt idx="1683">
                  <c:v>96.923977119858264</c:v>
                </c:pt>
                <c:pt idx="1684">
                  <c:v>96.927514957027881</c:v>
                </c:pt>
                <c:pt idx="1685">
                  <c:v>96.931046758571597</c:v>
                </c:pt>
                <c:pt idx="1686">
                  <c:v>96.934572538061545</c:v>
                </c:pt>
                <c:pt idx="1687">
                  <c:v>96.938092309032214</c:v>
                </c:pt>
                <c:pt idx="1688">
                  <c:v>96.941606084980535</c:v>
                </c:pt>
                <c:pt idx="1689">
                  <c:v>96.945113879365948</c:v>
                </c:pt>
                <c:pt idx="1690">
                  <c:v>96.948615705610578</c:v>
                </c:pt>
                <c:pt idx="1691">
                  <c:v>96.952111577099387</c:v>
                </c:pt>
                <c:pt idx="1692">
                  <c:v>96.955601507180219</c:v>
                </c:pt>
                <c:pt idx="1693">
                  <c:v>96.95908550916397</c:v>
                </c:pt>
                <c:pt idx="1694">
                  <c:v>96.962563596324699</c:v>
                </c:pt>
                <c:pt idx="1695">
                  <c:v>96.966035781899777</c:v>
                </c:pt>
                <c:pt idx="1696">
                  <c:v>96.969502079089935</c:v>
                </c:pt>
                <c:pt idx="1697">
                  <c:v>96.97296250105947</c:v>
                </c:pt>
                <c:pt idx="1698">
                  <c:v>96.976417060936285</c:v>
                </c:pt>
                <c:pt idx="1699">
                  <c:v>96.979865771812086</c:v>
                </c:pt>
                <c:pt idx="1700">
                  <c:v>96.983308646742429</c:v>
                </c:pt>
                <c:pt idx="1701">
                  <c:v>96.986745698746887</c:v>
                </c:pt>
                <c:pt idx="1702">
                  <c:v>96.99017694080915</c:v>
                </c:pt>
                <c:pt idx="1703">
                  <c:v>96.993602385877153</c:v>
                </c:pt>
                <c:pt idx="1704">
                  <c:v>96.997022046863137</c:v>
                </c:pt>
                <c:pt idx="1705">
                  <c:v>97.000435936643868</c:v>
                </c:pt>
                <c:pt idx="1706">
                  <c:v>97.003844068060673</c:v>
                </c:pt>
                <c:pt idx="1707">
                  <c:v>97.007246453919578</c:v>
                </c:pt>
                <c:pt idx="1708">
                  <c:v>97.010643106991409</c:v>
                </c:pt>
                <c:pt idx="1709">
                  <c:v>97.01403404001195</c:v>
                </c:pt>
                <c:pt idx="1710">
                  <c:v>97.017419265681994</c:v>
                </c:pt>
                <c:pt idx="1711">
                  <c:v>97.020798796667535</c:v>
                </c:pt>
                <c:pt idx="1712">
                  <c:v>97.024172645599791</c:v>
                </c:pt>
                <c:pt idx="1713">
                  <c:v>97.027540825075405</c:v>
                </c:pt>
                <c:pt idx="1714">
                  <c:v>97.030903347656462</c:v>
                </c:pt>
                <c:pt idx="1715">
                  <c:v>97.034260225870739</c:v>
                </c:pt>
                <c:pt idx="1716">
                  <c:v>97.037611472211651</c:v>
                </c:pt>
                <c:pt idx="1717">
                  <c:v>97.040957099138467</c:v>
                </c:pt>
                <c:pt idx="1718">
                  <c:v>97.044297119076404</c:v>
                </c:pt>
                <c:pt idx="1719">
                  <c:v>97.047631544416745</c:v>
                </c:pt>
                <c:pt idx="1720">
                  <c:v>97.050960387516923</c:v>
                </c:pt>
                <c:pt idx="1721">
                  <c:v>97.054283660700605</c:v>
                </c:pt>
                <c:pt idx="1722">
                  <c:v>97.057601376257921</c:v>
                </c:pt>
                <c:pt idx="1723">
                  <c:v>97.060913546445406</c:v>
                </c:pt>
                <c:pt idx="1724">
                  <c:v>97.064220183486242</c:v>
                </c:pt>
                <c:pt idx="1725">
                  <c:v>97.067521299570288</c:v>
                </c:pt>
                <c:pt idx="1726">
                  <c:v>97.070816906854262</c:v>
                </c:pt>
                <c:pt idx="1727">
                  <c:v>97.074107017461728</c:v>
                </c:pt>
                <c:pt idx="1728">
                  <c:v>97.077391643483352</c:v>
                </c:pt>
                <c:pt idx="1729">
                  <c:v>97.080670796976875</c:v>
                </c:pt>
                <c:pt idx="1730">
                  <c:v>97.083944489967308</c:v>
                </c:pt>
                <c:pt idx="1731">
                  <c:v>97.087212734447007</c:v>
                </c:pt>
                <c:pt idx="1732">
                  <c:v>97.090475542375771</c:v>
                </c:pt>
                <c:pt idx="1733">
                  <c:v>97.093732925680939</c:v>
                </c:pt>
                <c:pt idx="1734">
                  <c:v>97.096984896257524</c:v>
                </c:pt>
                <c:pt idx="1735">
                  <c:v>97.100231465968321</c:v>
                </c:pt>
                <c:pt idx="1736">
                  <c:v>97.103472646643937</c:v>
                </c:pt>
                <c:pt idx="1737">
                  <c:v>97.106708450083005</c:v>
                </c:pt>
                <c:pt idx="1738">
                  <c:v>97.109938888052199</c:v>
                </c:pt>
                <c:pt idx="1739">
                  <c:v>97.113163972286372</c:v>
                </c:pt>
                <c:pt idx="1740">
                  <c:v>97.116383714488663</c:v>
                </c:pt>
                <c:pt idx="1741">
                  <c:v>97.119598126330587</c:v>
                </c:pt>
                <c:pt idx="1742">
                  <c:v>97.122807219452127</c:v>
                </c:pt>
                <c:pt idx="1743">
                  <c:v>97.126011005461862</c:v>
                </c:pt>
                <c:pt idx="1744">
                  <c:v>97.129209495937033</c:v>
                </c:pt>
                <c:pt idx="1745">
                  <c:v>97.132402702423704</c:v>
                </c:pt>
                <c:pt idx="1746">
                  <c:v>97.135590636436746</c:v>
                </c:pt>
                <c:pt idx="1747">
                  <c:v>97.138773309460106</c:v>
                </c:pt>
                <c:pt idx="1748">
                  <c:v>97.141950732946739</c:v>
                </c:pt>
                <c:pt idx="1749">
                  <c:v>97.145122918318791</c:v>
                </c:pt>
                <c:pt idx="1750">
                  <c:v>97.148289876967723</c:v>
                </c:pt>
                <c:pt idx="1751">
                  <c:v>97.151451620254321</c:v>
                </c:pt>
                <c:pt idx="1752">
                  <c:v>97.154608159508868</c:v>
                </c:pt>
                <c:pt idx="1753">
                  <c:v>97.157759506031226</c:v>
                </c:pt>
                <c:pt idx="1754">
                  <c:v>97.160905671090916</c:v>
                </c:pt>
                <c:pt idx="1755">
                  <c:v>97.164046665927216</c:v>
                </c:pt>
                <c:pt idx="1756">
                  <c:v>97.167182501749267</c:v>
                </c:pt>
                <c:pt idx="1757">
                  <c:v>97.170313189736149</c:v>
                </c:pt>
                <c:pt idx="1758">
                  <c:v>97.173438741037046</c:v>
                </c:pt>
                <c:pt idx="1759">
                  <c:v>97.176559166771241</c:v>
                </c:pt>
                <c:pt idx="1760">
                  <c:v>97.179674478028247</c:v>
                </c:pt>
                <c:pt idx="1761">
                  <c:v>97.182784685867972</c:v>
                </c:pt>
                <c:pt idx="1762">
                  <c:v>97.185889801320698</c:v>
                </c:pt>
                <c:pt idx="1763">
                  <c:v>97.188989835387247</c:v>
                </c:pt>
                <c:pt idx="1764">
                  <c:v>97.192084799039066</c:v>
                </c:pt>
                <c:pt idx="1765">
                  <c:v>97.195174703218314</c:v>
                </c:pt>
                <c:pt idx="1766">
                  <c:v>97.198259558837947</c:v>
                </c:pt>
                <c:pt idx="1767">
                  <c:v>97.201339376781817</c:v>
                </c:pt>
                <c:pt idx="1768">
                  <c:v>97.204414167904758</c:v>
                </c:pt>
                <c:pt idx="1769">
                  <c:v>97.20748394303267</c:v>
                </c:pt>
                <c:pt idx="1770">
                  <c:v>97.210548712962677</c:v>
                </c:pt>
                <c:pt idx="1771">
                  <c:v>97.213608488463109</c:v>
                </c:pt>
                <c:pt idx="1772">
                  <c:v>97.216663280273664</c:v>
                </c:pt>
                <c:pt idx="1773">
                  <c:v>97.219713099105491</c:v>
                </c:pt>
                <c:pt idx="1774">
                  <c:v>97.222757955641271</c:v>
                </c:pt>
                <c:pt idx="1775">
                  <c:v>97.225797860535309</c:v>
                </c:pt>
                <c:pt idx="1776">
                  <c:v>97.228832824413615</c:v>
                </c:pt>
                <c:pt idx="1777">
                  <c:v>97.231862857873992</c:v>
                </c:pt>
                <c:pt idx="1778">
                  <c:v>97.23488797148616</c:v>
                </c:pt>
                <c:pt idx="1779">
                  <c:v>97.237908175791802</c:v>
                </c:pt>
                <c:pt idx="1780">
                  <c:v>97.240923481304648</c:v>
                </c:pt>
                <c:pt idx="1781">
                  <c:v>97.243933898510633</c:v>
                </c:pt>
                <c:pt idx="1782">
                  <c:v>97.246939437867852</c:v>
                </c:pt>
                <c:pt idx="1783">
                  <c:v>97.249940109806843</c:v>
                </c:pt>
                <c:pt idx="1784">
                  <c:v>97.252935924730451</c:v>
                </c:pt>
                <c:pt idx="1785">
                  <c:v>97.255926893014077</c:v>
                </c:pt>
                <c:pt idx="1786">
                  <c:v>97.258913025005725</c:v>
                </c:pt>
                <c:pt idx="1787">
                  <c:v>97.261894331026028</c:v>
                </c:pt>
                <c:pt idx="1788">
                  <c:v>97.264870821368405</c:v>
                </c:pt>
                <c:pt idx="1789">
                  <c:v>97.267842506299132</c:v>
                </c:pt>
                <c:pt idx="1790">
                  <c:v>97.270809396057416</c:v>
                </c:pt>
                <c:pt idx="1791">
                  <c:v>97.273771500855432</c:v>
                </c:pt>
                <c:pt idx="1792">
                  <c:v>97.276728830878511</c:v>
                </c:pt>
                <c:pt idx="1793">
                  <c:v>97.279681396285142</c:v>
                </c:pt>
                <c:pt idx="1794">
                  <c:v>97.28262920720708</c:v>
                </c:pt>
                <c:pt idx="1795">
                  <c:v>97.285572273749437</c:v>
                </c:pt>
                <c:pt idx="1796">
                  <c:v>97.288510605990766</c:v>
                </c:pt>
                <c:pt idx="1797">
                  <c:v>97.291444213983127</c:v>
                </c:pt>
                <c:pt idx="1798">
                  <c:v>97.294373107752193</c:v>
                </c:pt>
                <c:pt idx="1799">
                  <c:v>97.297297297297291</c:v>
                </c:pt>
                <c:pt idx="1800">
                  <c:v>97.300216792591556</c:v>
                </c:pt>
                <c:pt idx="1801">
                  <c:v>97.303131603581917</c:v>
                </c:pt>
                <c:pt idx="1802">
                  <c:v>97.306041740189272</c:v>
                </c:pt>
                <c:pt idx="1803">
                  <c:v>97.308947212308524</c:v>
                </c:pt>
                <c:pt idx="1804">
                  <c:v>97.311848029808615</c:v>
                </c:pt>
                <c:pt idx="1805">
                  <c:v>97.314744202532736</c:v>
                </c:pt>
                <c:pt idx="1806">
                  <c:v>97.317635740298272</c:v>
                </c:pt>
                <c:pt idx="1807">
                  <c:v>97.320522652896926</c:v>
                </c:pt>
                <c:pt idx="1808">
                  <c:v>97.323404950094883</c:v>
                </c:pt>
                <c:pt idx="1809">
                  <c:v>97.326282641632744</c:v>
                </c:pt>
                <c:pt idx="1810">
                  <c:v>97.329155737225719</c:v>
                </c:pt>
                <c:pt idx="1811">
                  <c:v>97.332024246563648</c:v>
                </c:pt>
                <c:pt idx="1812">
                  <c:v>97.334888179311079</c:v>
                </c:pt>
                <c:pt idx="1813">
                  <c:v>97.337747545107433</c:v>
                </c:pt>
                <c:pt idx="1814">
                  <c:v>97.340602353566908</c:v>
                </c:pt>
                <c:pt idx="1815">
                  <c:v>97.34345261427876</c:v>
                </c:pt>
                <c:pt idx="1816">
                  <c:v>97.346298336807223</c:v>
                </c:pt>
                <c:pt idx="1817">
                  <c:v>97.349139530691659</c:v>
                </c:pt>
                <c:pt idx="1818">
                  <c:v>97.351976205446633</c:v>
                </c:pt>
                <c:pt idx="1819">
                  <c:v>97.354808370561955</c:v>
                </c:pt>
                <c:pt idx="1820">
                  <c:v>97.357636035502807</c:v>
                </c:pt>
                <c:pt idx="1821">
                  <c:v>97.360459209709759</c:v>
                </c:pt>
                <c:pt idx="1822">
                  <c:v>97.363277902598909</c:v>
                </c:pt>
                <c:pt idx="1823">
                  <c:v>97.366092123561884</c:v>
                </c:pt>
                <c:pt idx="1824">
                  <c:v>97.368901881966011</c:v>
                </c:pt>
                <c:pt idx="1825">
                  <c:v>97.3717071871543</c:v>
                </c:pt>
                <c:pt idx="1826">
                  <c:v>97.374508048445591</c:v>
                </c:pt>
                <c:pt idx="1827">
                  <c:v>97.377304475134522</c:v>
                </c:pt>
                <c:pt idx="1828">
                  <c:v>97.380096476491744</c:v>
                </c:pt>
                <c:pt idx="1829">
                  <c:v>97.382884061763946</c:v>
                </c:pt>
                <c:pt idx="1830">
                  <c:v>97.385667240173802</c:v>
                </c:pt>
                <c:pt idx="1831">
                  <c:v>97.388446020920298</c:v>
                </c:pt>
                <c:pt idx="1832">
                  <c:v>97.391220413178502</c:v>
                </c:pt>
                <c:pt idx="1833">
                  <c:v>97.393990426099933</c:v>
                </c:pt>
                <c:pt idx="1834">
                  <c:v>97.396756068812408</c:v>
                </c:pt>
                <c:pt idx="1835">
                  <c:v>97.39951735042024</c:v>
                </c:pt>
                <c:pt idx="1836">
                  <c:v>97.402274280004235</c:v>
                </c:pt>
                <c:pt idx="1837">
                  <c:v>97.405026866621839</c:v>
                </c:pt>
                <c:pt idx="1838">
                  <c:v>97.407775119307161</c:v>
                </c:pt>
                <c:pt idx="1839">
                  <c:v>97.410519047071006</c:v>
                </c:pt>
                <c:pt idx="1840">
                  <c:v>97.413258658901086</c:v>
                </c:pt>
                <c:pt idx="1841">
                  <c:v>97.415993963761906</c:v>
                </c:pt>
                <c:pt idx="1842">
                  <c:v>97.41872497059498</c:v>
                </c:pt>
                <c:pt idx="1843">
                  <c:v>97.421451688318825</c:v>
                </c:pt>
                <c:pt idx="1844">
                  <c:v>97.424174125829097</c:v>
                </c:pt>
                <c:pt idx="1845">
                  <c:v>97.426892291998556</c:v>
                </c:pt>
                <c:pt idx="1846">
                  <c:v>97.429606195677238</c:v>
                </c:pt>
                <c:pt idx="1847">
                  <c:v>97.432315845692457</c:v>
                </c:pt>
                <c:pt idx="1848">
                  <c:v>97.435021250848934</c:v>
                </c:pt>
                <c:pt idx="1849">
                  <c:v>97.437722419928832</c:v>
                </c:pt>
                <c:pt idx="1850">
                  <c:v>97.440419361691781</c:v>
                </c:pt>
                <c:pt idx="1851">
                  <c:v>97.44311208487504</c:v>
                </c:pt>
                <c:pt idx="1852">
                  <c:v>97.4458005981935</c:v>
                </c:pt>
                <c:pt idx="1853">
                  <c:v>97.448484910339758</c:v>
                </c:pt>
                <c:pt idx="1854">
                  <c:v>97.45116502998421</c:v>
                </c:pt>
                <c:pt idx="1855">
                  <c:v>97.4538409657751</c:v>
                </c:pt>
                <c:pt idx="1856">
                  <c:v>97.456512726338573</c:v>
                </c:pt>
                <c:pt idx="1857">
                  <c:v>97.459180320278804</c:v>
                </c:pt>
                <c:pt idx="1858">
                  <c:v>97.461843756177942</c:v>
                </c:pt>
                <c:pt idx="1859">
                  <c:v>97.464503042596334</c:v>
                </c:pt>
                <c:pt idx="1860">
                  <c:v>97.467158188072517</c:v>
                </c:pt>
                <c:pt idx="1861">
                  <c:v>97.469809201123184</c:v>
                </c:pt>
                <c:pt idx="1862">
                  <c:v>97.472456090243426</c:v>
                </c:pt>
                <c:pt idx="1863">
                  <c:v>97.475098863906709</c:v>
                </c:pt>
                <c:pt idx="1864">
                  <c:v>97.477737530564909</c:v>
                </c:pt>
                <c:pt idx="1865">
                  <c:v>97.480372098648459</c:v>
                </c:pt>
                <c:pt idx="1866">
                  <c:v>97.483002576566363</c:v>
                </c:pt>
                <c:pt idx="1867">
                  <c:v>97.485628972706223</c:v>
                </c:pt>
                <c:pt idx="1868">
                  <c:v>97.488251295434395</c:v>
                </c:pt>
                <c:pt idx="1869">
                  <c:v>97.49086955309599</c:v>
                </c:pt>
                <c:pt idx="1870">
                  <c:v>97.493483754014946</c:v>
                </c:pt>
                <c:pt idx="1871">
                  <c:v>97.496093906494139</c:v>
                </c:pt>
                <c:pt idx="1872">
                  <c:v>97.498700018815327</c:v>
                </c:pt>
                <c:pt idx="1873">
                  <c:v>97.50130209923941</c:v>
                </c:pt>
                <c:pt idx="1874">
                  <c:v>97.503900156006239</c:v>
                </c:pt>
                <c:pt idx="1875">
                  <c:v>97.506494197334945</c:v>
                </c:pt>
                <c:pt idx="1876">
                  <c:v>97.509084231423785</c:v>
                </c:pt>
                <c:pt idx="1877">
                  <c:v>97.511670266450338</c:v>
                </c:pt>
                <c:pt idx="1878">
                  <c:v>97.514252310571521</c:v>
                </c:pt>
                <c:pt idx="1879">
                  <c:v>97.516830371923632</c:v>
                </c:pt>
                <c:pt idx="1880">
                  <c:v>97.519404458622418</c:v>
                </c:pt>
                <c:pt idx="1881">
                  <c:v>97.521974578763221</c:v>
                </c:pt>
                <c:pt idx="1882">
                  <c:v>97.524540740420861</c:v>
                </c:pt>
                <c:pt idx="1883">
                  <c:v>97.527102951649908</c:v>
                </c:pt>
                <c:pt idx="1884">
                  <c:v>97.529661220484599</c:v>
                </c:pt>
                <c:pt idx="1885">
                  <c:v>97.532215554938915</c:v>
                </c:pt>
                <c:pt idx="1886">
                  <c:v>97.534765963006691</c:v>
                </c:pt>
                <c:pt idx="1887">
                  <c:v>97.537312452661666</c:v>
                </c:pt>
                <c:pt idx="1888">
                  <c:v>97.539855031857499</c:v>
                </c:pt>
                <c:pt idx="1889">
                  <c:v>97.542393708527896</c:v>
                </c:pt>
                <c:pt idx="1890">
                  <c:v>97.544928490586571</c:v>
                </c:pt>
                <c:pt idx="1891">
                  <c:v>97.547459385927425</c:v>
                </c:pt>
                <c:pt idx="1892">
                  <c:v>97.549986402424523</c:v>
                </c:pt>
                <c:pt idx="1893">
                  <c:v>97.552509547932189</c:v>
                </c:pt>
                <c:pt idx="1894">
                  <c:v>97.555028830285053</c:v>
                </c:pt>
                <c:pt idx="1895">
                  <c:v>97.557544257298062</c:v>
                </c:pt>
                <c:pt idx="1896">
                  <c:v>97.560055836766651</c:v>
                </c:pt>
                <c:pt idx="1897">
                  <c:v>97.562563576466715</c:v>
                </c:pt>
                <c:pt idx="1898">
                  <c:v>97.565067484154682</c:v>
                </c:pt>
                <c:pt idx="1899">
                  <c:v>97.567567567567565</c:v>
                </c:pt>
                <c:pt idx="1900">
                  <c:v>97.570063834423067</c:v>
                </c:pt>
                <c:pt idx="1901">
                  <c:v>97.572556292419577</c:v>
                </c:pt>
                <c:pt idx="1902">
                  <c:v>97.575044949236258</c:v>
                </c:pt>
                <c:pt idx="1903">
                  <c:v>97.577529812533101</c:v>
                </c:pt>
                <c:pt idx="1904">
                  <c:v>97.580010889950984</c:v>
                </c:pt>
                <c:pt idx="1905">
                  <c:v>97.582488189111743</c:v>
                </c:pt>
                <c:pt idx="1906">
                  <c:v>97.584961717618157</c:v>
                </c:pt>
                <c:pt idx="1907">
                  <c:v>97.587431483054118</c:v>
                </c:pt>
                <c:pt idx="1908">
                  <c:v>97.589897492984591</c:v>
                </c:pt>
                <c:pt idx="1909">
                  <c:v>97.592359754955737</c:v>
                </c:pt>
                <c:pt idx="1910">
                  <c:v>97.594818276494877</c:v>
                </c:pt>
                <c:pt idx="1911">
                  <c:v>97.597273065110699</c:v>
                </c:pt>
                <c:pt idx="1912">
                  <c:v>97.599724128293147</c:v>
                </c:pt>
                <c:pt idx="1913">
                  <c:v>97.602171473513579</c:v>
                </c:pt>
                <c:pt idx="1914">
                  <c:v>97.604615108224834</c:v>
                </c:pt>
                <c:pt idx="1915">
                  <c:v>97.607055039861137</c:v>
                </c:pt>
                <c:pt idx="1916">
                  <c:v>97.609491275838408</c:v>
                </c:pt>
                <c:pt idx="1917">
                  <c:v>97.611923823554079</c:v>
                </c:pt>
                <c:pt idx="1918">
                  <c:v>97.61435269038725</c:v>
                </c:pt>
                <c:pt idx="1919">
                  <c:v>97.616777883698759</c:v>
                </c:pt>
                <c:pt idx="1920">
                  <c:v>97.619199410831214</c:v>
                </c:pt>
                <c:pt idx="1921">
                  <c:v>97.621617279109017</c:v>
                </c:pt>
                <c:pt idx="1922">
                  <c:v>97.62403149583848</c:v>
                </c:pt>
                <c:pt idx="1923">
                  <c:v>97.626442068307838</c:v>
                </c:pt>
                <c:pt idx="1924">
                  <c:v>97.628849003787252</c:v>
                </c:pt>
                <c:pt idx="1925">
                  <c:v>97.631252309529003</c:v>
                </c:pt>
                <c:pt idx="1926">
                  <c:v>97.633651992767398</c:v>
                </c:pt>
                <c:pt idx="1927">
                  <c:v>97.636048060718892</c:v>
                </c:pt>
                <c:pt idx="1928">
                  <c:v>97.638440520582165</c:v>
                </c:pt>
                <c:pt idx="1929">
                  <c:v>97.640829379538118</c:v>
                </c:pt>
                <c:pt idx="1930">
                  <c:v>97.64321464474996</c:v>
                </c:pt>
                <c:pt idx="1931">
                  <c:v>97.645596323363208</c:v>
                </c:pt>
                <c:pt idx="1932">
                  <c:v>97.647974422505854</c:v>
                </c:pt>
                <c:pt idx="1933">
                  <c:v>97.650348949288258</c:v>
                </c:pt>
                <c:pt idx="1934">
                  <c:v>97.652719910803356</c:v>
                </c:pt>
                <c:pt idx="1935">
                  <c:v>97.65508731412659</c:v>
                </c:pt>
                <c:pt idx="1936">
                  <c:v>97.657451166316022</c:v>
                </c:pt>
                <c:pt idx="1937">
                  <c:v>97.659811474412379</c:v>
                </c:pt>
                <c:pt idx="1938">
                  <c:v>97.662168245439076</c:v>
                </c:pt>
                <c:pt idx="1939">
                  <c:v>97.664521486402322</c:v>
                </c:pt>
                <c:pt idx="1940">
                  <c:v>97.666871204291098</c:v>
                </c:pt>
                <c:pt idx="1941">
                  <c:v>97.669217406077223</c:v>
                </c:pt>
                <c:pt idx="1942">
                  <c:v>97.671560098715503</c:v>
                </c:pt>
                <c:pt idx="1943">
                  <c:v>97.67389928914362</c:v>
                </c:pt>
                <c:pt idx="1944">
                  <c:v>97.676234984282303</c:v>
                </c:pt>
                <c:pt idx="1945">
                  <c:v>97.678567191035341</c:v>
                </c:pt>
                <c:pt idx="1946">
                  <c:v>97.680895916289629</c:v>
                </c:pt>
                <c:pt idx="1947">
                  <c:v>97.68322116691516</c:v>
                </c:pt>
                <c:pt idx="1948">
                  <c:v>97.685542949765221</c:v>
                </c:pt>
                <c:pt idx="1949">
                  <c:v>97.687861271676297</c:v>
                </c:pt>
                <c:pt idx="1950">
                  <c:v>97.690176139468193</c:v>
                </c:pt>
                <c:pt idx="1951">
                  <c:v>97.692487559944055</c:v>
                </c:pt>
                <c:pt idx="1952">
                  <c:v>97.694795539890421</c:v>
                </c:pt>
                <c:pt idx="1953">
                  <c:v>97.697100086077285</c:v>
                </c:pt>
                <c:pt idx="1954">
                  <c:v>97.699401205258155</c:v>
                </c:pt>
                <c:pt idx="1955">
                  <c:v>97.701698904170044</c:v>
                </c:pt>
                <c:pt idx="1956">
                  <c:v>97.703993189533577</c:v>
                </c:pt>
                <c:pt idx="1957">
                  <c:v>97.706284068053023</c:v>
                </c:pt>
                <c:pt idx="1958">
                  <c:v>97.708571546416309</c:v>
                </c:pt>
                <c:pt idx="1959">
                  <c:v>97.710855631295146</c:v>
                </c:pt>
                <c:pt idx="1960">
                  <c:v>97.713136329344962</c:v>
                </c:pt>
                <c:pt idx="1961">
                  <c:v>97.71541364720504</c:v>
                </c:pt>
                <c:pt idx="1962">
                  <c:v>97.717687591498532</c:v>
                </c:pt>
                <c:pt idx="1963">
                  <c:v>97.719958168832534</c:v>
                </c:pt>
                <c:pt idx="1964">
                  <c:v>97.722225385798069</c:v>
                </c:pt>
                <c:pt idx="1965">
                  <c:v>97.724489248970201</c:v>
                </c:pt>
                <c:pt idx="1966">
                  <c:v>97.726749764908035</c:v>
                </c:pt>
                <c:pt idx="1967">
                  <c:v>97.72900694015479</c:v>
                </c:pt>
                <c:pt idx="1968">
                  <c:v>97.731260781237836</c:v>
                </c:pt>
                <c:pt idx="1969">
                  <c:v>97.733511294668716</c:v>
                </c:pt>
                <c:pt idx="1970">
                  <c:v>97.735758486943254</c:v>
                </c:pt>
                <c:pt idx="1971">
                  <c:v>97.738002364541529</c:v>
                </c:pt>
                <c:pt idx="1972">
                  <c:v>97.740242933927973</c:v>
                </c:pt>
                <c:pt idx="1973">
                  <c:v>97.742480201551373</c:v>
                </c:pt>
                <c:pt idx="1974">
                  <c:v>97.744714173844955</c:v>
                </c:pt>
                <c:pt idx="1975">
                  <c:v>97.74694485722641</c:v>
                </c:pt>
                <c:pt idx="1976">
                  <c:v>97.749172258097929</c:v>
                </c:pt>
                <c:pt idx="1977">
                  <c:v>97.751396382846252</c:v>
                </c:pt>
                <c:pt idx="1978">
                  <c:v>97.753617237842761</c:v>
                </c:pt>
                <c:pt idx="1979">
                  <c:v>97.755834829443444</c:v>
                </c:pt>
                <c:pt idx="1980">
                  <c:v>97.758049163988986</c:v>
                </c:pt>
                <c:pt idx="1981">
                  <c:v>97.760260247804794</c:v>
                </c:pt>
                <c:pt idx="1982">
                  <c:v>97.762468087201086</c:v>
                </c:pt>
                <c:pt idx="1983">
                  <c:v>97.764672688472871</c:v>
                </c:pt>
                <c:pt idx="1984">
                  <c:v>97.766874057899983</c:v>
                </c:pt>
                <c:pt idx="1985">
                  <c:v>97.769072201747264</c:v>
                </c:pt>
                <c:pt idx="1986">
                  <c:v>97.771267126264405</c:v>
                </c:pt>
                <c:pt idx="1987">
                  <c:v>97.773458837686135</c:v>
                </c:pt>
                <c:pt idx="1988">
                  <c:v>97.775647342232219</c:v>
                </c:pt>
                <c:pt idx="1989">
                  <c:v>97.777832646107498</c:v>
                </c:pt>
                <c:pt idx="1990">
                  <c:v>97.780014755501924</c:v>
                </c:pt>
                <c:pt idx="1991">
                  <c:v>97.782193676590609</c:v>
                </c:pt>
                <c:pt idx="1992">
                  <c:v>97.784369415533874</c:v>
                </c:pt>
                <c:pt idx="1993">
                  <c:v>97.786541978477317</c:v>
                </c:pt>
                <c:pt idx="1994">
                  <c:v>97.78871137155177</c:v>
                </c:pt>
                <c:pt idx="1995">
                  <c:v>97.790877600873443</c:v>
                </c:pt>
                <c:pt idx="1996">
                  <c:v>97.793040672543881</c:v>
                </c:pt>
                <c:pt idx="1997">
                  <c:v>97.795200592650076</c:v>
                </c:pt>
                <c:pt idx="1998">
                  <c:v>97.797357367264468</c:v>
                </c:pt>
                <c:pt idx="1999">
                  <c:v>97.799511002444987</c:v>
                </c:pt>
              </c:numCache>
            </c:numRef>
          </c:yVal>
          <c:smooth val="0"/>
          <c:extLst>
            <c:ext xmlns:c16="http://schemas.microsoft.com/office/drawing/2014/chart" uri="{C3380CC4-5D6E-409C-BE32-E72D297353CC}">
              <c16:uniqueId val="{00000003-7914-4DAC-8478-87B472B631A7}"/>
            </c:ext>
          </c:extLst>
        </c:ser>
        <c:dLbls>
          <c:showLegendKey val="0"/>
          <c:showVal val="0"/>
          <c:showCatName val="0"/>
          <c:showSerName val="0"/>
          <c:showPercent val="0"/>
          <c:showBubbleSize val="0"/>
        </c:dLbls>
        <c:axId val="875856047"/>
        <c:axId val="875869007"/>
      </c:scatterChart>
      <c:valAx>
        <c:axId val="875856047"/>
        <c:scaling>
          <c:orientation val="minMax"/>
          <c:max val="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sk-SK" noProof="0" dirty="0"/>
                  <a:t>koncentrácia substrátu S (mM)</a:t>
                </a:r>
              </a:p>
            </c:rich>
          </c:tx>
          <c:layout>
            <c:manualLayout>
              <c:xMode val="edge"/>
              <c:yMode val="edge"/>
              <c:x val="0.33655704801605679"/>
              <c:y val="0.9282176299669592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crossAx val="875869007"/>
        <c:crosses val="autoZero"/>
        <c:crossBetween val="midCat"/>
        <c:majorUnit val="2"/>
      </c:valAx>
      <c:valAx>
        <c:axId val="875869007"/>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sk-SK" noProof="0" dirty="0"/>
                  <a:t>rýchlosť  reakcie (nmol g⁻¹ h⁻¹)</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crossAx val="875856047"/>
        <c:crosses val="autoZero"/>
        <c:crossBetween val="midCat"/>
      </c:valAx>
      <c:spPr>
        <a:noFill/>
        <a:ln>
          <a:noFill/>
        </a:ln>
        <a:effectLst/>
      </c:spPr>
    </c:plotArea>
    <c:legend>
      <c:legendPos val="b"/>
      <c:layout>
        <c:manualLayout>
          <c:xMode val="edge"/>
          <c:yMode val="edge"/>
          <c:x val="0.59167649353846663"/>
          <c:y val="0.20340980963490402"/>
          <c:w val="0.36154876506891326"/>
          <c:h val="0.3167089214281385"/>
        </c:manualLayout>
      </c:layout>
      <c:overlay val="0"/>
      <c:spPr>
        <a:solidFill>
          <a:schemeClr val="bg1"/>
        </a:solidFill>
        <a:ln w="6350">
          <a:solidFill>
            <a:schemeClr val="accent1"/>
          </a:solid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aseline="0">
          <a:solidFill>
            <a:schemeClr val="tx1"/>
          </a:solidFill>
          <a:latin typeface="Arial" panose="020B0604020202020204" pitchFamily="34" charset="0"/>
          <a:cs typeface="Arial" panose="020B0604020202020204" pitchFamily="34" charset="0"/>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BBF55D8-E9C3-2E8D-B8BA-3E8C0B45B380}"/>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A25504FD-5157-17ED-283D-5D3B254BD0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3D3EE0C7-82DE-3E14-E2C9-B0F338AFDB9B}"/>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5" name="Zástupný objekt pre pätu 4">
            <a:extLst>
              <a:ext uri="{FF2B5EF4-FFF2-40B4-BE49-F238E27FC236}">
                <a16:creationId xmlns:a16="http://schemas.microsoft.com/office/drawing/2014/main" id="{2634B988-E3F1-8274-A19B-78DB8D315419}"/>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F5CFA403-CAB4-0A4B-2F4A-0DB669B6E96D}"/>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348576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3334057-3F77-1058-680C-E01D27EA2461}"/>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1702424B-08BB-CF5D-726F-0B0599158226}"/>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B5A499C1-C69A-85B4-770D-90939FB7A246}"/>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5" name="Zástupný objekt pre pätu 4">
            <a:extLst>
              <a:ext uri="{FF2B5EF4-FFF2-40B4-BE49-F238E27FC236}">
                <a16:creationId xmlns:a16="http://schemas.microsoft.com/office/drawing/2014/main" id="{93195A87-32BE-381D-4FE7-C23C26C42BEB}"/>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7D356486-D033-5929-F6BF-9BA8240467B0}"/>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159643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5243A3D-6B3D-771D-8A36-A05EE7B1AD95}"/>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32CD4589-9140-6802-7478-C02DD60A6A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8AC0CC8B-F49B-328D-24B7-83D34EB87646}"/>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5" name="Zástupný objekt pre pätu 4">
            <a:extLst>
              <a:ext uri="{FF2B5EF4-FFF2-40B4-BE49-F238E27FC236}">
                <a16:creationId xmlns:a16="http://schemas.microsoft.com/office/drawing/2014/main" id="{38F8B082-AE72-D230-9EB8-A315D6B7DE15}"/>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3731C1B0-B0A1-273D-B1E4-CFFC688F8B5F}"/>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1219306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FEC0CC7-72D3-1849-5444-9B8E25314669}"/>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BC90E19A-D474-07D3-A61F-D8BFAF5BB5B4}"/>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D6533185-82D9-938C-47CE-03E9A5BCFBD1}"/>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53269C29-5008-7E0B-CD41-261017437815}"/>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6" name="Zástupný objekt pre pätu 5">
            <a:extLst>
              <a:ext uri="{FF2B5EF4-FFF2-40B4-BE49-F238E27FC236}">
                <a16:creationId xmlns:a16="http://schemas.microsoft.com/office/drawing/2014/main" id="{1B998D4D-30B2-5565-ED5B-72F43720C24E}"/>
              </a:ext>
            </a:extLst>
          </p:cNvPr>
          <p:cNvSpPr>
            <a:spLocks noGrp="1"/>
          </p:cNvSpPr>
          <p:nvPr>
            <p:ph type="ftr" sz="quarter" idx="11"/>
          </p:nvPr>
        </p:nvSpPr>
        <p:spPr/>
        <p:txBody>
          <a:bodyPr/>
          <a:lstStyle/>
          <a:p>
            <a:endParaRPr lang="sk-SK" dirty="0"/>
          </a:p>
        </p:txBody>
      </p:sp>
      <p:sp>
        <p:nvSpPr>
          <p:cNvPr id="7" name="Zástupný objekt pre číslo snímky 6">
            <a:extLst>
              <a:ext uri="{FF2B5EF4-FFF2-40B4-BE49-F238E27FC236}">
                <a16:creationId xmlns:a16="http://schemas.microsoft.com/office/drawing/2014/main" id="{DCCD6CF6-C150-43C0-B432-73901530DAC9}"/>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1128279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222D26C-EA88-64C9-2DB3-53C41AE512FF}"/>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186912E7-82FF-5A02-84AD-65DC9B694A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F2ABFD7A-9285-3D99-6EE9-B792F09A04F2}"/>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8D40EF16-CE56-8B91-C80A-CFE2DF6545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836BBA9D-C4B3-7320-EB60-FC4B009FB1AB}"/>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68464A61-65C3-D6D6-0C5F-0F2958C36FB5}"/>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8" name="Zástupný objekt pre pätu 7">
            <a:extLst>
              <a:ext uri="{FF2B5EF4-FFF2-40B4-BE49-F238E27FC236}">
                <a16:creationId xmlns:a16="http://schemas.microsoft.com/office/drawing/2014/main" id="{93E5E4AE-AE89-848D-6339-9BF9C6741436}"/>
              </a:ext>
            </a:extLst>
          </p:cNvPr>
          <p:cNvSpPr>
            <a:spLocks noGrp="1"/>
          </p:cNvSpPr>
          <p:nvPr>
            <p:ph type="ftr" sz="quarter" idx="11"/>
          </p:nvPr>
        </p:nvSpPr>
        <p:spPr/>
        <p:txBody>
          <a:bodyPr/>
          <a:lstStyle/>
          <a:p>
            <a:endParaRPr lang="sk-SK" dirty="0"/>
          </a:p>
        </p:txBody>
      </p:sp>
      <p:sp>
        <p:nvSpPr>
          <p:cNvPr id="9" name="Zástupný objekt pre číslo snímky 8">
            <a:extLst>
              <a:ext uri="{FF2B5EF4-FFF2-40B4-BE49-F238E27FC236}">
                <a16:creationId xmlns:a16="http://schemas.microsoft.com/office/drawing/2014/main" id="{1DDE7D0B-7D76-FD31-F5E4-BABFB1451AA0}"/>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1118169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7D81512-1795-77C9-2779-61B8C0E85425}"/>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2181FBCE-07E2-B36B-B5F9-27908B16C7E4}"/>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4" name="Zástupný objekt pre pätu 3">
            <a:extLst>
              <a:ext uri="{FF2B5EF4-FFF2-40B4-BE49-F238E27FC236}">
                <a16:creationId xmlns:a16="http://schemas.microsoft.com/office/drawing/2014/main" id="{A06C922E-9E68-9069-7590-75D180719B01}"/>
              </a:ext>
            </a:extLst>
          </p:cNvPr>
          <p:cNvSpPr>
            <a:spLocks noGrp="1"/>
          </p:cNvSpPr>
          <p:nvPr>
            <p:ph type="ftr" sz="quarter" idx="11"/>
          </p:nvPr>
        </p:nvSpPr>
        <p:spPr/>
        <p:txBody>
          <a:bodyPr/>
          <a:lstStyle/>
          <a:p>
            <a:endParaRPr lang="sk-SK" dirty="0"/>
          </a:p>
        </p:txBody>
      </p:sp>
      <p:sp>
        <p:nvSpPr>
          <p:cNvPr id="5" name="Zástupný objekt pre číslo snímky 4">
            <a:extLst>
              <a:ext uri="{FF2B5EF4-FFF2-40B4-BE49-F238E27FC236}">
                <a16:creationId xmlns:a16="http://schemas.microsoft.com/office/drawing/2014/main" id="{F10CFC93-1478-4C5A-83CA-6DEAB73FC151}"/>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1289242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D33AD1ED-EF72-CE38-6B79-F996EE8FBF78}"/>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3" name="Zástupný objekt pre pätu 2">
            <a:extLst>
              <a:ext uri="{FF2B5EF4-FFF2-40B4-BE49-F238E27FC236}">
                <a16:creationId xmlns:a16="http://schemas.microsoft.com/office/drawing/2014/main" id="{C2835F5A-6D9C-3E1F-E619-E35733992997}"/>
              </a:ext>
            </a:extLst>
          </p:cNvPr>
          <p:cNvSpPr>
            <a:spLocks noGrp="1"/>
          </p:cNvSpPr>
          <p:nvPr>
            <p:ph type="ftr" sz="quarter" idx="11"/>
          </p:nvPr>
        </p:nvSpPr>
        <p:spPr/>
        <p:txBody>
          <a:bodyPr/>
          <a:lstStyle/>
          <a:p>
            <a:endParaRPr lang="sk-SK" dirty="0"/>
          </a:p>
        </p:txBody>
      </p:sp>
      <p:sp>
        <p:nvSpPr>
          <p:cNvPr id="4" name="Zástupný objekt pre číslo snímky 3">
            <a:extLst>
              <a:ext uri="{FF2B5EF4-FFF2-40B4-BE49-F238E27FC236}">
                <a16:creationId xmlns:a16="http://schemas.microsoft.com/office/drawing/2014/main" id="{E3F675D6-5C77-D689-ABD9-5509F33CDF75}"/>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19487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2180CFF-C912-5C2F-A7B1-6A7FCD6A3495}"/>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43A6646C-5254-29B5-B40B-2C70E8418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B1E58DB6-3507-538C-8FED-3BA6CEEB66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789B6745-C3F3-0E48-4BB3-C1AE85A2CCB0}"/>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6" name="Zástupný objekt pre pätu 5">
            <a:extLst>
              <a:ext uri="{FF2B5EF4-FFF2-40B4-BE49-F238E27FC236}">
                <a16:creationId xmlns:a16="http://schemas.microsoft.com/office/drawing/2014/main" id="{A97A99A9-5990-BD51-66AE-C510C56B2497}"/>
              </a:ext>
            </a:extLst>
          </p:cNvPr>
          <p:cNvSpPr>
            <a:spLocks noGrp="1"/>
          </p:cNvSpPr>
          <p:nvPr>
            <p:ph type="ftr" sz="quarter" idx="11"/>
          </p:nvPr>
        </p:nvSpPr>
        <p:spPr/>
        <p:txBody>
          <a:bodyPr/>
          <a:lstStyle/>
          <a:p>
            <a:endParaRPr lang="sk-SK" dirty="0"/>
          </a:p>
        </p:txBody>
      </p:sp>
      <p:sp>
        <p:nvSpPr>
          <p:cNvPr id="7" name="Zástupný objekt pre číslo snímky 6">
            <a:extLst>
              <a:ext uri="{FF2B5EF4-FFF2-40B4-BE49-F238E27FC236}">
                <a16:creationId xmlns:a16="http://schemas.microsoft.com/office/drawing/2014/main" id="{46138A76-9403-8FAD-0A16-5A7620A1CBDE}"/>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1605978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22609F0-44AD-ABC8-B1FB-14553CB089A1}"/>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0A016822-28C3-F010-79E7-F64A14AB8F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dirty="0"/>
          </a:p>
        </p:txBody>
      </p:sp>
      <p:sp>
        <p:nvSpPr>
          <p:cNvPr id="4" name="Zástupný text 3">
            <a:extLst>
              <a:ext uri="{FF2B5EF4-FFF2-40B4-BE49-F238E27FC236}">
                <a16:creationId xmlns:a16="http://schemas.microsoft.com/office/drawing/2014/main" id="{B2AC5323-0E50-55C3-D783-C98A07D52E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A1627C9A-E150-70A5-4A49-C102DA34AB52}"/>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6" name="Zástupný objekt pre pätu 5">
            <a:extLst>
              <a:ext uri="{FF2B5EF4-FFF2-40B4-BE49-F238E27FC236}">
                <a16:creationId xmlns:a16="http://schemas.microsoft.com/office/drawing/2014/main" id="{9D1969F7-CEAE-B2F6-FFC0-3462DCF891F4}"/>
              </a:ext>
            </a:extLst>
          </p:cNvPr>
          <p:cNvSpPr>
            <a:spLocks noGrp="1"/>
          </p:cNvSpPr>
          <p:nvPr>
            <p:ph type="ftr" sz="quarter" idx="11"/>
          </p:nvPr>
        </p:nvSpPr>
        <p:spPr/>
        <p:txBody>
          <a:bodyPr/>
          <a:lstStyle/>
          <a:p>
            <a:endParaRPr lang="sk-SK" dirty="0"/>
          </a:p>
        </p:txBody>
      </p:sp>
      <p:sp>
        <p:nvSpPr>
          <p:cNvPr id="7" name="Zástupný objekt pre číslo snímky 6">
            <a:extLst>
              <a:ext uri="{FF2B5EF4-FFF2-40B4-BE49-F238E27FC236}">
                <a16:creationId xmlns:a16="http://schemas.microsoft.com/office/drawing/2014/main" id="{9D50E4BE-0D47-0A1F-B880-8255DAE8A15D}"/>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4023115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1690B5-1FD7-E2E1-DAA6-31B1D6968524}"/>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7F4A80EF-2B8B-5315-1E0C-B68BCA617A86}"/>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44083005-A616-D0BF-6E9B-B2B6812238B3}"/>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5" name="Zástupný objekt pre pätu 4">
            <a:extLst>
              <a:ext uri="{FF2B5EF4-FFF2-40B4-BE49-F238E27FC236}">
                <a16:creationId xmlns:a16="http://schemas.microsoft.com/office/drawing/2014/main" id="{2CE447CE-4C76-CA73-50AC-90CEB12B8239}"/>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F5D67A97-4B19-012A-786C-86354970C10C}"/>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3277344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CBC9851A-29DA-2FB7-5F88-C143B509521A}"/>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D3131FA4-9362-69BF-89D7-9B5A11796121}"/>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1D6DEB9B-9DA3-E7E2-7970-C400BA859FDA}"/>
              </a:ext>
            </a:extLst>
          </p:cNvPr>
          <p:cNvSpPr>
            <a:spLocks noGrp="1"/>
          </p:cNvSpPr>
          <p:nvPr>
            <p:ph type="dt" sz="half" idx="10"/>
          </p:nvPr>
        </p:nvSpPr>
        <p:spPr/>
        <p:txBody>
          <a:bodyPr/>
          <a:lstStyle/>
          <a:p>
            <a:fld id="{C5082175-F6CD-4167-ABA1-67632A9AABF8}" type="datetimeFigureOut">
              <a:rPr lang="sk-SK" smtClean="0"/>
              <a:t>2. 6. 2026</a:t>
            </a:fld>
            <a:endParaRPr lang="sk-SK" dirty="0"/>
          </a:p>
        </p:txBody>
      </p:sp>
      <p:sp>
        <p:nvSpPr>
          <p:cNvPr id="5" name="Zástupný objekt pre pätu 4">
            <a:extLst>
              <a:ext uri="{FF2B5EF4-FFF2-40B4-BE49-F238E27FC236}">
                <a16:creationId xmlns:a16="http://schemas.microsoft.com/office/drawing/2014/main" id="{4345069B-607C-C817-4B5B-31428D7E5F38}"/>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D69B86CF-5B61-E943-51C6-F832D4B506F6}"/>
              </a:ext>
            </a:extLst>
          </p:cNvPr>
          <p:cNvSpPr>
            <a:spLocks noGrp="1"/>
          </p:cNvSpPr>
          <p:nvPr>
            <p:ph type="sldNum" sz="quarter" idx="12"/>
          </p:nvPr>
        </p:nvSpPr>
        <p:spPr/>
        <p:txBody>
          <a:bodyPr/>
          <a:lstStyle/>
          <a:p>
            <a:fld id="{DE6084DC-1DE1-46C1-A4CC-126D738A9F8B}" type="slidenum">
              <a:rPr lang="sk-SK" smtClean="0"/>
              <a:t>‹#›</a:t>
            </a:fld>
            <a:endParaRPr lang="sk-SK" dirty="0"/>
          </a:p>
        </p:txBody>
      </p:sp>
    </p:spTree>
    <p:extLst>
      <p:ext uri="{BB962C8B-B14F-4D97-AF65-F5344CB8AC3E}">
        <p14:creationId xmlns:p14="http://schemas.microsoft.com/office/powerpoint/2010/main" val="1865136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79BBA447-F250-74FD-A717-2664ADE728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0FDF21C1-6558-DFC7-35AC-CE0F2BDB18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12354143-98ED-8E37-365B-605E70D59B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082175-F6CD-4167-ABA1-67632A9AABF8}" type="datetimeFigureOut">
              <a:rPr lang="sk-SK" smtClean="0"/>
              <a:t>2. 6. 2026</a:t>
            </a:fld>
            <a:endParaRPr lang="sk-SK" dirty="0"/>
          </a:p>
        </p:txBody>
      </p:sp>
      <p:sp>
        <p:nvSpPr>
          <p:cNvPr id="5" name="Zástupný objekt pre pätu 4">
            <a:extLst>
              <a:ext uri="{FF2B5EF4-FFF2-40B4-BE49-F238E27FC236}">
                <a16:creationId xmlns:a16="http://schemas.microsoft.com/office/drawing/2014/main" id="{7B0F8075-DCAB-D31F-D85A-8D2259B8D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k-SK" dirty="0"/>
          </a:p>
        </p:txBody>
      </p:sp>
      <p:sp>
        <p:nvSpPr>
          <p:cNvPr id="6" name="Zástupný objekt pre číslo snímky 5">
            <a:extLst>
              <a:ext uri="{FF2B5EF4-FFF2-40B4-BE49-F238E27FC236}">
                <a16:creationId xmlns:a16="http://schemas.microsoft.com/office/drawing/2014/main" id="{B8161998-4EA0-585E-63B0-F9E08D0280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6084DC-1DE1-46C1-A4CC-126D738A9F8B}" type="slidenum">
              <a:rPr lang="sk-SK" smtClean="0"/>
              <a:t>‹#›</a:t>
            </a:fld>
            <a:endParaRPr lang="sk-SK" dirty="0"/>
          </a:p>
        </p:txBody>
      </p:sp>
    </p:spTree>
    <p:extLst>
      <p:ext uri="{BB962C8B-B14F-4D97-AF65-F5344CB8AC3E}">
        <p14:creationId xmlns:p14="http://schemas.microsoft.com/office/powerpoint/2010/main" val="1220511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24">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noProof="0" dirty="0">
              <a:solidFill>
                <a:srgbClr val="FFFFFF"/>
              </a:solidFill>
            </a:endParaRPr>
          </a:p>
        </p:txBody>
      </p:sp>
      <p:sp>
        <p:nvSpPr>
          <p:cNvPr id="2" name="Nadpis 1">
            <a:extLst>
              <a:ext uri="{FF2B5EF4-FFF2-40B4-BE49-F238E27FC236}">
                <a16:creationId xmlns:a16="http://schemas.microsoft.com/office/drawing/2014/main" id="{F78DC10B-A739-D39B-B02A-CB39736B3810}"/>
              </a:ext>
            </a:extLst>
          </p:cNvPr>
          <p:cNvSpPr>
            <a:spLocks noGrp="1"/>
          </p:cNvSpPr>
          <p:nvPr>
            <p:ph type="ctrTitle"/>
          </p:nvPr>
        </p:nvSpPr>
        <p:spPr>
          <a:xfrm>
            <a:off x="242910" y="1598246"/>
            <a:ext cx="4626709" cy="5122985"/>
          </a:xfrm>
        </p:spPr>
        <p:txBody>
          <a:bodyPr anchor="t">
            <a:normAutofit/>
          </a:bodyPr>
          <a:lstStyle/>
          <a:p>
            <a:pPr algn="r"/>
            <a:r>
              <a:rPr lang="sk-SK" noProof="0" dirty="0">
                <a:solidFill>
                  <a:srgbClr val="FFFFFF"/>
                </a:solidFill>
              </a:rPr>
              <a:t>Enzýmy</a:t>
            </a:r>
          </a:p>
        </p:txBody>
      </p:sp>
      <p:sp>
        <p:nvSpPr>
          <p:cNvPr id="3" name="Podnadpis 2">
            <a:extLst>
              <a:ext uri="{FF2B5EF4-FFF2-40B4-BE49-F238E27FC236}">
                <a16:creationId xmlns:a16="http://schemas.microsoft.com/office/drawing/2014/main" id="{E889E264-E4ED-6532-5B3D-6BD4D4F33CC9}"/>
              </a:ext>
            </a:extLst>
          </p:cNvPr>
          <p:cNvSpPr>
            <a:spLocks noGrp="1"/>
          </p:cNvSpPr>
          <p:nvPr>
            <p:ph type="subTitle" idx="1"/>
          </p:nvPr>
        </p:nvSpPr>
        <p:spPr>
          <a:xfrm>
            <a:off x="5792994" y="1590840"/>
            <a:ext cx="5672176" cy="5095221"/>
          </a:xfrm>
        </p:spPr>
        <p:txBody>
          <a:bodyPr>
            <a:normAutofit/>
          </a:bodyPr>
          <a:lstStyle/>
          <a:p>
            <a:pPr algn="l"/>
            <a:r>
              <a:rPr lang="sk-SK" sz="4000" noProof="0" dirty="0">
                <a:solidFill>
                  <a:srgbClr val="FFFFFF"/>
                </a:solidFill>
              </a:rPr>
              <a:t>katalyzátory biochemických procesov</a:t>
            </a:r>
          </a:p>
        </p:txBody>
      </p:sp>
      <p:cxnSp>
        <p:nvCxnSpPr>
          <p:cNvPr id="42" name="Straight Connector 26">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270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D74AB1-5582-A91D-E31A-AA9AB8EAA693}"/>
              </a:ext>
            </a:extLst>
          </p:cNvPr>
          <p:cNvSpPr>
            <a:spLocks noGrp="1"/>
          </p:cNvSpPr>
          <p:nvPr>
            <p:ph type="title"/>
          </p:nvPr>
        </p:nvSpPr>
        <p:spPr>
          <a:xfrm>
            <a:off x="838200" y="314885"/>
            <a:ext cx="10515600" cy="941161"/>
          </a:xfrm>
        </p:spPr>
        <p:txBody>
          <a:bodyPr>
            <a:normAutofit/>
          </a:bodyPr>
          <a:lstStyle/>
          <a:p>
            <a:r>
              <a:rPr lang="sk-SK" sz="2400" noProof="0" dirty="0"/>
              <a:t>Enzýmy </a:t>
            </a:r>
            <a:r>
              <a:rPr lang="sk-SK" sz="2200" noProof="0" dirty="0"/>
              <a:t>(prečo by nás mali zaujímať)</a:t>
            </a:r>
          </a:p>
        </p:txBody>
      </p:sp>
      <p:sp>
        <p:nvSpPr>
          <p:cNvPr id="3" name="Zástupný objekt pre obsah 2">
            <a:extLst>
              <a:ext uri="{FF2B5EF4-FFF2-40B4-BE49-F238E27FC236}">
                <a16:creationId xmlns:a16="http://schemas.microsoft.com/office/drawing/2014/main" id="{D07B2F67-3E85-F15A-B2D8-287314176F62}"/>
              </a:ext>
            </a:extLst>
          </p:cNvPr>
          <p:cNvSpPr>
            <a:spLocks noGrp="1"/>
          </p:cNvSpPr>
          <p:nvPr>
            <p:ph idx="1"/>
          </p:nvPr>
        </p:nvSpPr>
        <p:spPr>
          <a:xfrm>
            <a:off x="838200" y="1463889"/>
            <a:ext cx="10515600" cy="4988793"/>
          </a:xfrm>
        </p:spPr>
        <p:txBody>
          <a:bodyPr>
            <a:normAutofit/>
          </a:bodyPr>
          <a:lstStyle/>
          <a:p>
            <a:r>
              <a:rPr lang="sk-SK" sz="2000" noProof="0" dirty="0"/>
              <a:t>Sú najefektívnejšie katalyzátory – vo všeobecnosti oveľa účinnejšie a špecifickejšie ako anorganické, keďže môžu zvýšiť reakčnú rýchlosť až ≥ 10</a:t>
            </a:r>
            <a:r>
              <a:rPr lang="sk-SK" sz="2000" baseline="30000" noProof="0" dirty="0"/>
              <a:t>6 </a:t>
            </a:r>
            <a:r>
              <a:rPr lang="sk-SK" sz="2000" noProof="0" dirty="0"/>
              <a:t>násobne</a:t>
            </a:r>
          </a:p>
          <a:p>
            <a:r>
              <a:rPr lang="sk-SK" sz="2000" noProof="0" dirty="0"/>
              <a:t>Zatiaľ čo anorganické katalyzátory (napr. Pt, Ni, a ďalšie) často pôsobia pri vysokej teplote a tlaku, enzýmy fungujú optimálne za miernych podmienok (neutrálne pH, “izbová” / telesná teplota, atmosférický tlak).</a:t>
            </a:r>
          </a:p>
          <a:p>
            <a:r>
              <a:rPr lang="sk-SK" sz="2000" noProof="0" dirty="0"/>
              <a:t>V živých systémoch je žiaduce udržiavať fyzikálno-chemické parametre v relatívne úzkom intervale </a:t>
            </a:r>
            <a:r>
              <a:rPr lang="sk-SK" sz="2000" noProof="0" dirty="0">
                <a:sym typeface="Wingdings" panose="05000000000000000000" pitchFamily="2" charset="2"/>
              </a:rPr>
              <a:t> podmienky a prípadná katalýza reakcií tomu musia byť prispôsobené</a:t>
            </a:r>
          </a:p>
          <a:p>
            <a:r>
              <a:rPr lang="sk-SK" sz="2000" noProof="0" dirty="0">
                <a:sym typeface="Wingdings" panose="05000000000000000000" pitchFamily="2" charset="2"/>
              </a:rPr>
              <a:t>Význam a aplikácie: biológia (trávenie, metabolizmus, replikácia DNA, funkcie pečene), medicína (diagnostika, liečba, farmácia), priemysel (textil, výroba papiera, materiálové inžinierstvo, výroba biopalív), potravinárstvo (mliečne a alkoholové kvasenie), environmentálne procesy (čistenie odpadových vôd, degradácia a transformácia rizikových látok, kolobehy prvkov v prírode, biogeochemické procesy, dostupnosť živín v pôde)</a:t>
            </a:r>
            <a:endParaRPr lang="sk-SK" sz="2000" noProof="0" dirty="0"/>
          </a:p>
          <a:p>
            <a:endParaRPr lang="sk-SK" sz="2000" noProof="0" dirty="0"/>
          </a:p>
        </p:txBody>
      </p:sp>
    </p:spTree>
    <p:extLst>
      <p:ext uri="{BB962C8B-B14F-4D97-AF65-F5344CB8AC3E}">
        <p14:creationId xmlns:p14="http://schemas.microsoft.com/office/powerpoint/2010/main" val="2596397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DF399-32B0-D284-BF90-64A2C182750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6177B69-4C0E-D9AA-0477-965986071B47}"/>
              </a:ext>
            </a:extLst>
          </p:cNvPr>
          <p:cNvSpPr>
            <a:spLocks noGrp="1"/>
          </p:cNvSpPr>
          <p:nvPr>
            <p:ph type="title"/>
          </p:nvPr>
        </p:nvSpPr>
        <p:spPr>
          <a:xfrm>
            <a:off x="838200" y="314885"/>
            <a:ext cx="10515600" cy="941161"/>
          </a:xfrm>
        </p:spPr>
        <p:txBody>
          <a:bodyPr>
            <a:normAutofit/>
          </a:bodyPr>
          <a:lstStyle/>
          <a:p>
            <a:r>
              <a:rPr lang="sk-SK" sz="2400" noProof="0" dirty="0"/>
              <a:t>Enzýmy </a:t>
            </a:r>
            <a:r>
              <a:rPr lang="sk-SK" sz="2200" noProof="0" dirty="0"/>
              <a:t>(čo sú zač)</a:t>
            </a:r>
          </a:p>
        </p:txBody>
      </p:sp>
      <p:sp>
        <p:nvSpPr>
          <p:cNvPr id="3" name="Zástupný objekt pre obsah 2">
            <a:extLst>
              <a:ext uri="{FF2B5EF4-FFF2-40B4-BE49-F238E27FC236}">
                <a16:creationId xmlns:a16="http://schemas.microsoft.com/office/drawing/2014/main" id="{A16D6FFA-A2AE-5DBE-2E07-95D6901C170A}"/>
              </a:ext>
            </a:extLst>
          </p:cNvPr>
          <p:cNvSpPr>
            <a:spLocks noGrp="1"/>
          </p:cNvSpPr>
          <p:nvPr>
            <p:ph idx="1"/>
          </p:nvPr>
        </p:nvSpPr>
        <p:spPr>
          <a:xfrm>
            <a:off x="838200" y="1463889"/>
            <a:ext cx="10515600" cy="4988793"/>
          </a:xfrm>
        </p:spPr>
        <p:txBody>
          <a:bodyPr>
            <a:normAutofit/>
          </a:bodyPr>
          <a:lstStyle/>
          <a:p>
            <a:r>
              <a:rPr lang="sk-SK" sz="2000" noProof="0" dirty="0"/>
              <a:t>Prevažná / dominantná časť enzýmov sú bielkoviny</a:t>
            </a:r>
          </a:p>
          <a:p>
            <a:r>
              <a:rPr lang="sk-SK" sz="2000" noProof="0" dirty="0"/>
              <a:t>Slovo enzým </a:t>
            </a:r>
            <a:r>
              <a:rPr lang="sk-SK" sz="2000" noProof="0" dirty="0">
                <a:sym typeface="Wingdings" panose="05000000000000000000" pitchFamily="2" charset="2"/>
              </a:rPr>
              <a:t> </a:t>
            </a:r>
            <a:r>
              <a:rPr lang="sk-SK" sz="2000" noProof="0" dirty="0"/>
              <a:t>grécky pôvod „en“, čo znamená „v“, a „zými“, čo znamená „kvasinky“</a:t>
            </a:r>
          </a:p>
          <a:p>
            <a:r>
              <a:rPr lang="sk-SK" sz="2000" noProof="0" dirty="0"/>
              <a:t>Väčšina patrí medzi globulárne proteíny. Ich molekuly majú peptidové reťazce “poskladané“ do sférických (globulárnych) tvarov. Usporiadanie štruktúry týchto proteínov je také, že väčšina aminokyselín s hydrofóbnymi bočnými reťazcami (nepolárne skupiny) je vo vnútri molekuly, zatiaľ čo hydrofilné reťazce (polárne skupiny) sú orientované „smerom von“. Aj preto sú globulárne proteíny väčšinou rozpustné vo vode.</a:t>
            </a:r>
          </a:p>
          <a:p>
            <a:r>
              <a:rPr lang="sk-SK" sz="2000" noProof="0" dirty="0"/>
              <a:t>Enzýmy sa od nebiochemických katalyzátorov líšia nielen veľkosťou (sú oveľa väčšie), ale aj tým, že ich aktivitu zvyčajne regulujú iné látky prítomné v bunke. Typické “laboratórne” katalyzátorov je potrebné odstrániť z reakčnej zmesi, aby sa zastavil ich katalytický účinok; u enzýmov to tak nie je.</a:t>
            </a:r>
          </a:p>
          <a:p>
            <a:r>
              <a:rPr lang="sk-SK" sz="2000" noProof="0" dirty="0"/>
              <a:t>Napr., ak je v bunke potrebná určitá chemikália, enzým zodpovedný za jej produkciu je aktivovaný inými zložkami. Keď sa vyprodukuje dostatočné množstvo, enzým sa deaktivuje. V iných situáciách môže bunka produkovať viac alebo menej enzýmu podľa potreby. </a:t>
            </a:r>
          </a:p>
          <a:p>
            <a:endParaRPr lang="sk-SK" sz="2000" noProof="0" dirty="0"/>
          </a:p>
        </p:txBody>
      </p:sp>
    </p:spTree>
    <p:extLst>
      <p:ext uri="{BB962C8B-B14F-4D97-AF65-F5344CB8AC3E}">
        <p14:creationId xmlns:p14="http://schemas.microsoft.com/office/powerpoint/2010/main" val="50948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C39C9-B924-203E-E542-7FF7C9352DA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447B9C7-47F9-6060-2573-0A8ED1657408}"/>
              </a:ext>
            </a:extLst>
          </p:cNvPr>
          <p:cNvSpPr>
            <a:spLocks noGrp="1"/>
          </p:cNvSpPr>
          <p:nvPr>
            <p:ph type="title"/>
          </p:nvPr>
        </p:nvSpPr>
        <p:spPr>
          <a:xfrm>
            <a:off x="838200" y="314885"/>
            <a:ext cx="10515600" cy="941161"/>
          </a:xfrm>
        </p:spPr>
        <p:txBody>
          <a:bodyPr>
            <a:normAutofit/>
          </a:bodyPr>
          <a:lstStyle/>
          <a:p>
            <a:r>
              <a:rPr lang="sk-SK" sz="2400" noProof="0" dirty="0"/>
              <a:t>Enzýmy </a:t>
            </a:r>
            <a:r>
              <a:rPr lang="sk-SK" sz="2200" noProof="0" dirty="0"/>
              <a:t>(čo sú zač)</a:t>
            </a:r>
          </a:p>
        </p:txBody>
      </p:sp>
      <p:sp>
        <p:nvSpPr>
          <p:cNvPr id="3" name="Zástupný objekt pre obsah 2">
            <a:extLst>
              <a:ext uri="{FF2B5EF4-FFF2-40B4-BE49-F238E27FC236}">
                <a16:creationId xmlns:a16="http://schemas.microsoft.com/office/drawing/2014/main" id="{74ACCF94-60DA-8DE3-78EF-F8BEEE822634}"/>
              </a:ext>
            </a:extLst>
          </p:cNvPr>
          <p:cNvSpPr>
            <a:spLocks noGrp="1"/>
          </p:cNvSpPr>
          <p:nvPr>
            <p:ph idx="1"/>
          </p:nvPr>
        </p:nvSpPr>
        <p:spPr>
          <a:xfrm>
            <a:off x="838200" y="1463889"/>
            <a:ext cx="7315986" cy="5266849"/>
          </a:xfrm>
        </p:spPr>
        <p:txBody>
          <a:bodyPr>
            <a:normAutofit/>
          </a:bodyPr>
          <a:lstStyle/>
          <a:p>
            <a:r>
              <a:rPr lang="sk-SK" sz="2000" noProof="0" dirty="0"/>
              <a:t>veľkosť enzymatických bielkovín sa pohybuje od cca. 62-och aminokyselín až po 2500 </a:t>
            </a:r>
          </a:p>
          <a:p>
            <a:r>
              <a:rPr lang="sk-SK" sz="2000" noProof="0" dirty="0"/>
              <a:t>väčšina enzýmov je oveľa väčšia ako substráty na ktoré chemicky pôsobia </a:t>
            </a:r>
          </a:p>
          <a:p>
            <a:r>
              <a:rPr lang="sk-SK" sz="2000" noProof="0" dirty="0"/>
              <a:t>napriek tomu, že ide o dlhé (“zdanlivo“) lineárne reťazce aminokyselín, trojrozmernosť ich štruktúr spočíva v tom, že sú rôznymi spôsobmi “poohýbané“ resp. “zvlnené“ do komplikovaných tvarov</a:t>
            </a:r>
          </a:p>
          <a:p>
            <a:r>
              <a:rPr lang="sk-SK" sz="2000" noProof="0" dirty="0"/>
              <a:t>len malá tzv. aktívna časť enzýmu (napr. 3-4 aminokyseliny) sa priamo podieľa na katalýze</a:t>
            </a:r>
          </a:p>
          <a:p>
            <a:r>
              <a:rPr lang="sk-SK" sz="2000" noProof="0" dirty="0"/>
              <a:t>môžu tiež obsahovať miesta na ktoré sa viažu tzv. kofaktory </a:t>
            </a:r>
            <a:r>
              <a:rPr lang="sk-SK" sz="2000" noProof="0" dirty="0">
                <a:sym typeface="Wingdings" panose="05000000000000000000" pitchFamily="2" charset="2"/>
              </a:rPr>
              <a:t></a:t>
            </a:r>
            <a:r>
              <a:rPr lang="sk-SK" sz="2000" noProof="0" dirty="0"/>
              <a:t> tie sú potrebné pre katalýzu</a:t>
            </a:r>
          </a:p>
          <a:p>
            <a:r>
              <a:rPr lang="sk-SK" sz="2000" noProof="0" dirty="0"/>
              <a:t>niektoré enzýmy majú väzbové miesta pre malé molekuly, ktoré sú často či už priamymi alebo nepriamymi produktmi, alebo aj substrátmi katalyzovaných reakcií</a:t>
            </a:r>
          </a:p>
          <a:p>
            <a:endParaRPr lang="sk-SK" sz="2000" noProof="0" dirty="0"/>
          </a:p>
        </p:txBody>
      </p:sp>
      <p:pic>
        <p:nvPicPr>
          <p:cNvPr id="5" name="Obrázok 4">
            <a:extLst>
              <a:ext uri="{FF2B5EF4-FFF2-40B4-BE49-F238E27FC236}">
                <a16:creationId xmlns:a16="http://schemas.microsoft.com/office/drawing/2014/main" id="{187A7DA4-D53F-B03C-5B6E-42F92C202F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109" y="206478"/>
            <a:ext cx="2709691" cy="3222522"/>
          </a:xfrm>
          <a:prstGeom prst="rect">
            <a:avLst/>
          </a:prstGeom>
        </p:spPr>
      </p:pic>
      <p:sp>
        <p:nvSpPr>
          <p:cNvPr id="6" name="Ovál 5">
            <a:extLst>
              <a:ext uri="{FF2B5EF4-FFF2-40B4-BE49-F238E27FC236}">
                <a16:creationId xmlns:a16="http://schemas.microsoft.com/office/drawing/2014/main" id="{BC22A0CB-41BB-E036-7202-C7B736A902E3}"/>
              </a:ext>
            </a:extLst>
          </p:cNvPr>
          <p:cNvSpPr/>
          <p:nvPr/>
        </p:nvSpPr>
        <p:spPr>
          <a:xfrm>
            <a:off x="9870305" y="1693073"/>
            <a:ext cx="511278" cy="501445"/>
          </a:xfrm>
          <a:prstGeom prst="ellipse">
            <a:avLst/>
          </a:prstGeom>
          <a:noFill/>
          <a:ln w="508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90567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35C0E-821C-5A30-9CA9-E3EB1B207A9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573BBF8-04C3-C18C-F4BB-07669515D246}"/>
              </a:ext>
            </a:extLst>
          </p:cNvPr>
          <p:cNvSpPr>
            <a:spLocks noGrp="1"/>
          </p:cNvSpPr>
          <p:nvPr>
            <p:ph type="title"/>
          </p:nvPr>
        </p:nvSpPr>
        <p:spPr>
          <a:xfrm>
            <a:off x="838200" y="314885"/>
            <a:ext cx="10515600" cy="941161"/>
          </a:xfrm>
        </p:spPr>
        <p:txBody>
          <a:bodyPr>
            <a:normAutofit/>
          </a:bodyPr>
          <a:lstStyle/>
          <a:p>
            <a:r>
              <a:rPr lang="sk-SK" sz="2400" noProof="0" dirty="0"/>
              <a:t>E. patria medzi bielkoviny </a:t>
            </a:r>
            <a:r>
              <a:rPr lang="sk-SK" sz="2200" noProof="0" dirty="0"/>
              <a:t>(multifunkčné makromolekuly / polyméry)</a:t>
            </a:r>
          </a:p>
        </p:txBody>
      </p:sp>
      <p:pic>
        <p:nvPicPr>
          <p:cNvPr id="5" name="Obrázok 4">
            <a:extLst>
              <a:ext uri="{FF2B5EF4-FFF2-40B4-BE49-F238E27FC236}">
                <a16:creationId xmlns:a16="http://schemas.microsoft.com/office/drawing/2014/main" id="{99B45453-A0A0-98B1-C69C-EB3A6B1F6B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7077" y="3829979"/>
            <a:ext cx="6337739" cy="3533619"/>
          </a:xfrm>
          <a:prstGeom prst="rect">
            <a:avLst/>
          </a:prstGeom>
        </p:spPr>
      </p:pic>
      <p:sp>
        <p:nvSpPr>
          <p:cNvPr id="3" name="Zástupný objekt pre obsah 2">
            <a:extLst>
              <a:ext uri="{FF2B5EF4-FFF2-40B4-BE49-F238E27FC236}">
                <a16:creationId xmlns:a16="http://schemas.microsoft.com/office/drawing/2014/main" id="{27592B71-B89C-37BA-621C-8040AF0B7432}"/>
              </a:ext>
            </a:extLst>
          </p:cNvPr>
          <p:cNvSpPr>
            <a:spLocks noGrp="1"/>
          </p:cNvSpPr>
          <p:nvPr>
            <p:ph idx="1"/>
          </p:nvPr>
        </p:nvSpPr>
        <p:spPr>
          <a:xfrm>
            <a:off x="838200" y="1463889"/>
            <a:ext cx="10515600" cy="4988793"/>
          </a:xfrm>
        </p:spPr>
        <p:txBody>
          <a:bodyPr>
            <a:normAutofit/>
          </a:bodyPr>
          <a:lstStyle/>
          <a:p>
            <a:r>
              <a:rPr lang="sk-SK" sz="2000" noProof="0" dirty="0"/>
              <a:t>bielkoviny plnia v organizmoch rôzne funkcie: katalytické (enzýmy), obranné (protilátky), transportné (hemoglobín), signalizačné (inzulín), kontrakčné (myozín), štruktúrne (kolagén), (trans)membránové, akumulačné (myoglobín), regulačné (inzulín), nutričné (kazeín), pufračné (hemoglobín), udržujúce rovnováhu (globulín) </a:t>
            </a:r>
          </a:p>
          <a:p>
            <a:r>
              <a:rPr lang="sk-SK" sz="2000" noProof="0" dirty="0"/>
              <a:t>štruktúra bielkovín je komplexná </a:t>
            </a:r>
            <a:r>
              <a:rPr lang="sk-SK" sz="2000" noProof="0" dirty="0">
                <a:sym typeface="Wingdings" panose="05000000000000000000" pitchFamily="2" charset="2"/>
              </a:rPr>
              <a:t> p</a:t>
            </a:r>
            <a:r>
              <a:rPr lang="sk-SK" sz="2000" noProof="0" dirty="0"/>
              <a:t>rimárna, sekundárna, terciárna a kvartérna úroveň</a:t>
            </a:r>
          </a:p>
          <a:p>
            <a:r>
              <a:rPr lang="sk-SK" sz="2000" noProof="0" dirty="0"/>
              <a:t>denaturácia proteínu: čiastočné alebo trvalé narušenie charakteristického trojrozmerného usporiadania makromolekuly – sekundárnych, terciárnych a kvartérnych štruktúrnych interakcií; toto narušenie má za následok stratu / výrazné zníženie funkcionality danej bielkoviny.</a:t>
            </a:r>
          </a:p>
          <a:p>
            <a:endParaRPr lang="sk-SK" sz="2000" noProof="0" dirty="0"/>
          </a:p>
        </p:txBody>
      </p:sp>
    </p:spTree>
    <p:extLst>
      <p:ext uri="{BB962C8B-B14F-4D97-AF65-F5344CB8AC3E}">
        <p14:creationId xmlns:p14="http://schemas.microsoft.com/office/powerpoint/2010/main" val="4057004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ED43BEB8-923E-CA0F-8D6E-B82760B06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433" y="1"/>
            <a:ext cx="11523135" cy="6858000"/>
          </a:xfrm>
          <a:prstGeom prst="rect">
            <a:avLst/>
          </a:prstGeom>
        </p:spPr>
      </p:pic>
    </p:spTree>
    <p:extLst>
      <p:ext uri="{BB962C8B-B14F-4D97-AF65-F5344CB8AC3E}">
        <p14:creationId xmlns:p14="http://schemas.microsoft.com/office/powerpoint/2010/main" val="3526627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A04AFC1F-FCBD-77B3-EEFD-C15915DF1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8926" y="0"/>
            <a:ext cx="8894148" cy="6858000"/>
          </a:xfrm>
          <a:prstGeom prst="rect">
            <a:avLst/>
          </a:prstGeom>
        </p:spPr>
      </p:pic>
    </p:spTree>
    <p:extLst>
      <p:ext uri="{BB962C8B-B14F-4D97-AF65-F5344CB8AC3E}">
        <p14:creationId xmlns:p14="http://schemas.microsoft.com/office/powerpoint/2010/main" val="625782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5CE2F-087A-ED5C-FAD9-EC724A0D58E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48EACEA-5F81-E72D-DCAA-442C0E2BE490}"/>
              </a:ext>
            </a:extLst>
          </p:cNvPr>
          <p:cNvSpPr>
            <a:spLocks noGrp="1"/>
          </p:cNvSpPr>
          <p:nvPr>
            <p:ph type="title"/>
          </p:nvPr>
        </p:nvSpPr>
        <p:spPr>
          <a:xfrm>
            <a:off x="838200" y="314885"/>
            <a:ext cx="10515600" cy="941161"/>
          </a:xfrm>
        </p:spPr>
        <p:txBody>
          <a:bodyPr>
            <a:normAutofit/>
          </a:bodyPr>
          <a:lstStyle/>
          <a:p>
            <a:r>
              <a:rPr lang="sk-SK" sz="2400" noProof="0" dirty="0"/>
              <a:t>Enzýmy </a:t>
            </a:r>
            <a:r>
              <a:rPr lang="sk-SK" sz="2200" noProof="0" dirty="0"/>
              <a:t>(základné rozdelenie)</a:t>
            </a:r>
          </a:p>
        </p:txBody>
      </p:sp>
      <p:sp>
        <p:nvSpPr>
          <p:cNvPr id="3" name="Zástupný objekt pre obsah 2">
            <a:extLst>
              <a:ext uri="{FF2B5EF4-FFF2-40B4-BE49-F238E27FC236}">
                <a16:creationId xmlns:a16="http://schemas.microsoft.com/office/drawing/2014/main" id="{C843C541-BB72-A27B-DC69-945BF698F312}"/>
              </a:ext>
            </a:extLst>
          </p:cNvPr>
          <p:cNvSpPr>
            <a:spLocks noGrp="1"/>
          </p:cNvSpPr>
          <p:nvPr>
            <p:ph idx="1"/>
          </p:nvPr>
        </p:nvSpPr>
        <p:spPr>
          <a:xfrm>
            <a:off x="838200" y="1463889"/>
            <a:ext cx="10515600" cy="4988793"/>
          </a:xfrm>
        </p:spPr>
        <p:txBody>
          <a:bodyPr>
            <a:normAutofit/>
          </a:bodyPr>
          <a:lstStyle/>
          <a:p>
            <a:pPr marL="0" indent="0">
              <a:buNone/>
            </a:pPr>
            <a:r>
              <a:rPr lang="sk-SK" sz="2000" noProof="0" dirty="0"/>
              <a:t>Dve všeobecné skupiny: jednoduché a konjugované enzýmy. </a:t>
            </a:r>
          </a:p>
          <a:p>
            <a:r>
              <a:rPr lang="sk-SK" sz="2000" noProof="0" dirty="0"/>
              <a:t>Jednoduchý enzým je enzým zložený iba z bielkovín (aminokyselinové reťazce). </a:t>
            </a:r>
          </a:p>
          <a:p>
            <a:r>
              <a:rPr lang="sk-SK" sz="2000" noProof="0" dirty="0"/>
              <a:t>Konjugovaný enzým má okrem bielkovinovej časti aj neproteínovú časť. Samotná bielkovinová, ani neproteínová časť konjugovaného enzýmu nemajú katalytické vlastnosti. </a:t>
            </a:r>
          </a:p>
          <a:p>
            <a:r>
              <a:rPr lang="sk-SK" sz="2000" noProof="0" dirty="0"/>
              <a:t>Apoenzým je proteínová časť konjugovaného enzýmu. </a:t>
            </a:r>
          </a:p>
          <a:p>
            <a:r>
              <a:rPr lang="sk-SK" sz="2000" noProof="0" dirty="0"/>
              <a:t>Kofaktor je neproteínová časť konjugovaného enzýmu. </a:t>
            </a:r>
          </a:p>
          <a:p>
            <a:r>
              <a:rPr lang="sk-SK" sz="2000" noProof="0" dirty="0"/>
              <a:t>Termín holoenzým sa používa na označenie biologicky aktívnej kombinovanej entity apoenzýmu a kofaktora. Holoenzým je biochemicky aktívny konjugovaný enzým produkovaný z apoenzýmu a kofaktora.</a:t>
            </a:r>
          </a:p>
          <a:p>
            <a:pPr marL="231775" indent="0">
              <a:buNone/>
            </a:pPr>
            <a:r>
              <a:rPr lang="sk-SK" sz="2000" noProof="0" dirty="0"/>
              <a:t>Apoenzým + kofaktor = holoenzým</a:t>
            </a:r>
          </a:p>
          <a:p>
            <a:r>
              <a:rPr lang="sk-SK" sz="2000" noProof="0" dirty="0"/>
              <a:t>Prečo apoenzýmy potrebujú kofaktory? Kofaktory poskytujú ďalšie chemicky reaktívne funkčné skupiny okrem tých, ktoré sú prítomné v bočných reťazcoch aminokyselín apoenzýmov.</a:t>
            </a:r>
          </a:p>
          <a:p>
            <a:endParaRPr lang="sk-SK" sz="2000" noProof="0" dirty="0"/>
          </a:p>
        </p:txBody>
      </p:sp>
    </p:spTree>
    <p:extLst>
      <p:ext uri="{BB962C8B-B14F-4D97-AF65-F5344CB8AC3E}">
        <p14:creationId xmlns:p14="http://schemas.microsoft.com/office/powerpoint/2010/main" val="1414835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D48C7-F662-2516-6E91-D5C2DD08FDC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8989726-0279-61C0-86C2-4F9458055AC8}"/>
              </a:ext>
            </a:extLst>
          </p:cNvPr>
          <p:cNvSpPr>
            <a:spLocks noGrp="1"/>
          </p:cNvSpPr>
          <p:nvPr>
            <p:ph type="title"/>
          </p:nvPr>
        </p:nvSpPr>
        <p:spPr>
          <a:xfrm>
            <a:off x="838200" y="314885"/>
            <a:ext cx="10515600" cy="941161"/>
          </a:xfrm>
        </p:spPr>
        <p:txBody>
          <a:bodyPr>
            <a:normAutofit/>
          </a:bodyPr>
          <a:lstStyle/>
          <a:p>
            <a:r>
              <a:rPr lang="sk-SK" sz="2400" noProof="0" dirty="0"/>
              <a:t>Enzýmy </a:t>
            </a:r>
            <a:r>
              <a:rPr lang="sk-SK" sz="2200" noProof="0" dirty="0"/>
              <a:t>(konjugované)</a:t>
            </a:r>
          </a:p>
        </p:txBody>
      </p:sp>
      <p:sp>
        <p:nvSpPr>
          <p:cNvPr id="3" name="Zástupný objekt pre obsah 2">
            <a:extLst>
              <a:ext uri="{FF2B5EF4-FFF2-40B4-BE49-F238E27FC236}">
                <a16:creationId xmlns:a16="http://schemas.microsoft.com/office/drawing/2014/main" id="{87FF6385-C17F-A937-B052-78C752CC8CE9}"/>
              </a:ext>
            </a:extLst>
          </p:cNvPr>
          <p:cNvSpPr>
            <a:spLocks noGrp="1"/>
          </p:cNvSpPr>
          <p:nvPr>
            <p:ph idx="1"/>
          </p:nvPr>
        </p:nvSpPr>
        <p:spPr>
          <a:xfrm>
            <a:off x="838200" y="1463889"/>
            <a:ext cx="10515600" cy="5394111"/>
          </a:xfrm>
        </p:spPr>
        <p:txBody>
          <a:bodyPr>
            <a:normAutofit/>
          </a:bodyPr>
          <a:lstStyle/>
          <a:p>
            <a:r>
              <a:rPr lang="sk-SK" sz="2000" noProof="0" dirty="0"/>
              <a:t>Existujú dve kategórie kofaktorov: jednoduché kovové ióny a malé organické molekuly. Medzi kovové kofaktory patria Zn</a:t>
            </a:r>
            <a:r>
              <a:rPr lang="sk-SK" sz="2000" baseline="30000" noProof="0" dirty="0"/>
              <a:t>2+</a:t>
            </a:r>
            <a:r>
              <a:rPr lang="sk-SK" sz="2000" noProof="0" dirty="0"/>
              <a:t>, Mg</a:t>
            </a:r>
            <a:r>
              <a:rPr lang="sk-SK" sz="2000" baseline="30000" noProof="0" dirty="0"/>
              <a:t>2+</a:t>
            </a:r>
            <a:r>
              <a:rPr lang="sk-SK" sz="2000" noProof="0" dirty="0"/>
              <a:t>, Fe (Fe</a:t>
            </a:r>
            <a:r>
              <a:rPr lang="sk-SK" sz="2000" baseline="30000" noProof="0" dirty="0"/>
              <a:t>2+</a:t>
            </a:r>
            <a:r>
              <a:rPr lang="sk-SK" sz="2000" noProof="0" dirty="0"/>
              <a:t>, Fe</a:t>
            </a:r>
            <a:r>
              <a:rPr lang="sk-SK" sz="2000" baseline="30000" noProof="0" dirty="0"/>
              <a:t>3+</a:t>
            </a:r>
            <a:r>
              <a:rPr lang="sk-SK" sz="2000" noProof="0" dirty="0"/>
              <a:t>) a Cu (Cu</a:t>
            </a:r>
            <a:r>
              <a:rPr lang="sk-SK" sz="2000" baseline="30000" noProof="0" dirty="0"/>
              <a:t>+</a:t>
            </a:r>
            <a:r>
              <a:rPr lang="sk-SK" sz="2000" noProof="0" dirty="0"/>
              <a:t>, Cu</a:t>
            </a:r>
            <a:r>
              <a:rPr lang="sk-SK" sz="2000" baseline="30000" noProof="0" dirty="0"/>
              <a:t>2+</a:t>
            </a:r>
            <a:r>
              <a:rPr lang="sk-SK" sz="2000" noProof="0" dirty="0"/>
              <a:t>). Všetky kovové ióny musia byť do organizmu dodané z externého prostredia (v potrave).</a:t>
            </a:r>
          </a:p>
          <a:p>
            <a:r>
              <a:rPr lang="sk-SK" sz="2000" noProof="0" dirty="0"/>
              <a:t>Malé organické molekuly (druhá kategória kofaktorov) sa nazývajú koenzýmy. Napr. v ľudskom tele sa koenzýmy sa syntetizujú zo stavebných blokov získaných zo stravy. Často je jedným z týchto stavebných blokov vitamín skupiny B, alebo jeho derivát B. </a:t>
            </a:r>
          </a:p>
          <a:p>
            <a:r>
              <a:rPr lang="sk-SK" sz="2000" noProof="0" dirty="0"/>
              <a:t>Mnohé kofaktory sú trvalo viazané kovalentnými väzbami na aminokyselinovú časť enzýmu. Prerušenie kovalentných väzieb deaktivuje enzým. Tak je to v prípade kovových iónov a mnohých (ale nie všetky) koenzýmov. Koenzým FAD, ktorého súčasťou je riboflavín (vitamín skupiny B), je príkladom trvalo viazaného koenzýmu. Kofaktor FAD zohráva dôležitú úlohu v mnohých biochemických redoxných reakciách.</a:t>
            </a:r>
          </a:p>
          <a:p>
            <a:r>
              <a:rPr lang="sk-SK" sz="2000" noProof="0" dirty="0"/>
              <a:t>Trvalé pripojenie nie je absolútnou požiadavkou na to, aby bol koenzým aktívnou súčasťou enzýmu. Niekedy sa koenzým dočasne viaže na aminokyselinovú časť enzýmu v čase, keď je to potrebné, a potom sa uvoľní po reakcii. Koenzým NAD+ je príkladom takéhoto správania. Kofaktor NAD+, ktorého súčasťou je niacín (vitamín skupiny B), je tiež mimoriadne dôležitou látkou v biochemických redoxných reakciách.</a:t>
            </a:r>
          </a:p>
          <a:p>
            <a:endParaRPr lang="sk-SK" sz="2000" noProof="0" dirty="0"/>
          </a:p>
          <a:p>
            <a:endParaRPr lang="sk-SK" sz="2000" noProof="0" dirty="0"/>
          </a:p>
        </p:txBody>
      </p:sp>
    </p:spTree>
    <p:extLst>
      <p:ext uri="{BB962C8B-B14F-4D97-AF65-F5344CB8AC3E}">
        <p14:creationId xmlns:p14="http://schemas.microsoft.com/office/powerpoint/2010/main" val="683219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4CB6E-12A3-C34D-6F02-6757D353FB4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152DF07-BCF1-4E3B-47F5-4C81E6F59730}"/>
              </a:ext>
            </a:extLst>
          </p:cNvPr>
          <p:cNvSpPr>
            <a:spLocks noGrp="1"/>
          </p:cNvSpPr>
          <p:nvPr>
            <p:ph type="title"/>
          </p:nvPr>
        </p:nvSpPr>
        <p:spPr>
          <a:xfrm>
            <a:off x="838200" y="314885"/>
            <a:ext cx="10515600" cy="941161"/>
          </a:xfrm>
        </p:spPr>
        <p:txBody>
          <a:bodyPr>
            <a:normAutofit/>
          </a:bodyPr>
          <a:lstStyle/>
          <a:p>
            <a:r>
              <a:rPr lang="sk-SK" sz="2400" noProof="0" dirty="0"/>
              <a:t>Názvoslovie enzýmov</a:t>
            </a:r>
            <a:endParaRPr lang="sk-SK" sz="2200" noProof="0" dirty="0"/>
          </a:p>
        </p:txBody>
      </p:sp>
      <p:sp>
        <p:nvSpPr>
          <p:cNvPr id="3" name="Zástupný objekt pre obsah 2">
            <a:extLst>
              <a:ext uri="{FF2B5EF4-FFF2-40B4-BE49-F238E27FC236}">
                <a16:creationId xmlns:a16="http://schemas.microsoft.com/office/drawing/2014/main" id="{F08B16B0-4A5F-D5AE-AA58-A73AEC092327}"/>
              </a:ext>
            </a:extLst>
          </p:cNvPr>
          <p:cNvSpPr>
            <a:spLocks noGrp="1"/>
          </p:cNvSpPr>
          <p:nvPr>
            <p:ph idx="1"/>
          </p:nvPr>
        </p:nvSpPr>
        <p:spPr>
          <a:xfrm>
            <a:off x="838200" y="1463889"/>
            <a:ext cx="10515600" cy="5394111"/>
          </a:xfrm>
        </p:spPr>
        <p:txBody>
          <a:bodyPr>
            <a:normAutofit/>
          </a:bodyPr>
          <a:lstStyle/>
          <a:p>
            <a:r>
              <a:rPr lang="sk-SK" sz="2000" noProof="0" dirty="0"/>
              <a:t>Pomenúvajú sa pomocou systému, ktorý sa snaží poskytnúť informácie o funkcii (skôr než o štruktúre). Typ katalyzovanej reakcie a identita substrátu sú ústrednými bodmi nomenklatúry. Substrát je reaktant v enzýmom katalyzovanej reakcii, čiže látka, na ktorú enzým pôsobí.</a:t>
            </a:r>
          </a:p>
          <a:p>
            <a:r>
              <a:rPr lang="sk-SK" sz="2000" noProof="0" dirty="0"/>
              <a:t>Kritériá pomenovania enzýmov:</a:t>
            </a:r>
          </a:p>
          <a:p>
            <a:pPr marL="231775" indent="0">
              <a:buNone/>
            </a:pPr>
            <a:r>
              <a:rPr lang="sk-SK" sz="2000" noProof="0" dirty="0"/>
              <a:t>1. Prípona -áza identifikuje látku ako enzým. Ureáza, sacharáza a lipáza sú teda označenia enzýmov. Prípona -in sa nachádza v názvoch niektorých z prvých študovaných enzýmov, z ktorých mnohé sú tráviace enzýmy. Medzi takéto patria trypsín, chymotrypsín a pepsín.</a:t>
            </a:r>
          </a:p>
          <a:p>
            <a:pPr marL="231775" indent="0">
              <a:buNone/>
            </a:pPr>
            <a:r>
              <a:rPr lang="sk-SK" sz="2000" noProof="0" dirty="0"/>
              <a:t>2. Typ reakcie katalyzovanej enzýmom sa často uvádza s predponou. Oxidáza katalyzuje oxidačnú reakciu a hydroláza katalyzuje hydrolytickú reakciu.</a:t>
            </a:r>
          </a:p>
          <a:p>
            <a:pPr marL="231775" indent="0">
              <a:buNone/>
            </a:pPr>
            <a:r>
              <a:rPr lang="sk-SK" sz="2000" noProof="0" dirty="0"/>
              <a:t>3. Okrem typu reakcie sa často uvádza aj identita substrátu. Medzi názvy enzýmov tohto typu patria glukózooxidáza, pyruvátkarboxyláza a sukcinátdehydrogenáza. Zriedkavo sa uvádza substrát, ale nie typ reakcie, ako napríklad v názvoch ureáza a laktáza. V týchto názvoch je reakciou hydrolýza; ureáza katalyzuje hydrolýzu močoviny, laktáza hydrolýzu laktózy.</a:t>
            </a:r>
          </a:p>
          <a:p>
            <a:endParaRPr lang="sk-SK" sz="2000" noProof="0" dirty="0"/>
          </a:p>
          <a:p>
            <a:endParaRPr lang="sk-SK" sz="2000" noProof="0" dirty="0"/>
          </a:p>
        </p:txBody>
      </p:sp>
    </p:spTree>
    <p:extLst>
      <p:ext uri="{BB962C8B-B14F-4D97-AF65-F5344CB8AC3E}">
        <p14:creationId xmlns:p14="http://schemas.microsoft.com/office/powerpoint/2010/main" val="2713157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89B56-429A-07D3-6B17-241451D11F0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9C8E3F4-922F-D3F9-164E-571AD4CE9ED5}"/>
              </a:ext>
            </a:extLst>
          </p:cNvPr>
          <p:cNvSpPr>
            <a:spLocks noGrp="1"/>
          </p:cNvSpPr>
          <p:nvPr>
            <p:ph type="title"/>
          </p:nvPr>
        </p:nvSpPr>
        <p:spPr>
          <a:xfrm>
            <a:off x="838200" y="314885"/>
            <a:ext cx="10515600" cy="941161"/>
          </a:xfrm>
        </p:spPr>
        <p:txBody>
          <a:bodyPr>
            <a:normAutofit/>
          </a:bodyPr>
          <a:lstStyle/>
          <a:p>
            <a:r>
              <a:rPr lang="sk-SK" sz="2400" noProof="0" dirty="0"/>
              <a:t>Triedy enzýmov podľa charakteru katalyzovaných reakcií</a:t>
            </a:r>
            <a:endParaRPr lang="sk-SK" sz="2200" noProof="0" dirty="0"/>
          </a:p>
        </p:txBody>
      </p:sp>
      <p:sp>
        <p:nvSpPr>
          <p:cNvPr id="3" name="Zástupný objekt pre obsah 2">
            <a:extLst>
              <a:ext uri="{FF2B5EF4-FFF2-40B4-BE49-F238E27FC236}">
                <a16:creationId xmlns:a16="http://schemas.microsoft.com/office/drawing/2014/main" id="{A701C985-3952-0705-0E0F-6E141EAE905B}"/>
              </a:ext>
            </a:extLst>
          </p:cNvPr>
          <p:cNvSpPr>
            <a:spLocks noGrp="1"/>
          </p:cNvSpPr>
          <p:nvPr>
            <p:ph idx="1"/>
          </p:nvPr>
        </p:nvSpPr>
        <p:spPr>
          <a:xfrm>
            <a:off x="838200" y="1463889"/>
            <a:ext cx="10515600" cy="5394111"/>
          </a:xfrm>
        </p:spPr>
        <p:txBody>
          <a:bodyPr>
            <a:normAutofit/>
          </a:bodyPr>
          <a:lstStyle/>
          <a:p>
            <a:pPr marL="0" indent="0">
              <a:buNone/>
            </a:pPr>
            <a:r>
              <a:rPr lang="sk-SK" sz="2000" noProof="0" dirty="0"/>
              <a:t>1. Oxidoreduktázy (oxidačno-redukčné reakcie).</a:t>
            </a:r>
          </a:p>
          <a:p>
            <a:pPr marL="0" indent="0">
              <a:buNone/>
            </a:pPr>
            <a:r>
              <a:rPr lang="sk-SK" sz="2000" noProof="0" dirty="0"/>
              <a:t>Keďže v živých systémoch sú oxidácia a redukcia navzájom prepojené procesy, ktoré musia prebiehať spoločne, oxidoreduktáza si vyžaduje koenzým, ktorý sa oxiduje alebo redukuje v závislosti od toho čo sa</a:t>
            </a:r>
            <a:r>
              <a:rPr lang="en-US" sz="2000" noProof="0" dirty="0"/>
              <a:t> </a:t>
            </a:r>
            <a:r>
              <a:rPr lang="sk-SK" sz="2000" noProof="0" dirty="0"/>
              <a:t>deje so substrátom.</a:t>
            </a:r>
          </a:p>
          <a:p>
            <a:pPr marL="0" indent="0">
              <a:buNone/>
            </a:pPr>
            <a:r>
              <a:rPr lang="sk-SK" sz="2000" noProof="0" dirty="0"/>
              <a:t>2. Transferázy </a:t>
            </a:r>
          </a:p>
          <a:p>
            <a:pPr marL="0" indent="0">
              <a:buNone/>
            </a:pPr>
            <a:r>
              <a:rPr lang="sk-SK" sz="2000" noProof="0" dirty="0"/>
              <a:t>Prenos funkčnej skupiny z jednej molekuly na druhú. Dva hlavné podtypy transferáz sú transaminázy a kinázy. Transamináza katalyzuje prenos aminoskupiny z jednej molekuly na druhú. Kinázy, ktoré hrajú hlavnú úlohu pri energetických metabolických reakciách, katalyzujú prenos fosfátovej skupiny z adenozíntrifosfátu (ATP) za vzniku adenozíndifosfátu (ADP) a fosforylovaného produktu (produktu obsahujúceho ďalšiu fosfátovú skupinu).</a:t>
            </a:r>
          </a:p>
          <a:p>
            <a:pPr marL="0" indent="0">
              <a:buNone/>
            </a:pPr>
            <a:r>
              <a:rPr lang="sk-SK" sz="2000" noProof="0" dirty="0"/>
              <a:t>3. Hydrolázy (štiepenie väzieb v prítomnosti vody)</a:t>
            </a:r>
          </a:p>
          <a:p>
            <a:pPr marL="0" indent="0">
              <a:buNone/>
            </a:pPr>
            <a:r>
              <a:rPr lang="sk-SK" sz="2000" noProof="0" dirty="0"/>
              <a:t>Hydrolýzy: reakcie, pri ktorých pridanie molekuly vody k väzbe spôsobí jej prerušenie. Hydrolýza je ústredným prvkom procesu trávenia. Sacharidy ovplyvňujú prerušenie glykozidických väzieb v oligo- a polysacharidoch, proteázy ovplyvňujú prerušenie peptidových väzieb v proteínoch a lipázy ovplyvňujú prerušenie esterových väzieb v triacylglyceroloch.</a:t>
            </a:r>
          </a:p>
          <a:p>
            <a:endParaRPr lang="sk-SK" sz="2000" noProof="0" dirty="0"/>
          </a:p>
        </p:txBody>
      </p:sp>
      <p:sp>
        <p:nvSpPr>
          <p:cNvPr id="4" name="Šípka: doprava 3">
            <a:extLst>
              <a:ext uri="{FF2B5EF4-FFF2-40B4-BE49-F238E27FC236}">
                <a16:creationId xmlns:a16="http://schemas.microsoft.com/office/drawing/2014/main" id="{30B682F7-9F3B-D6A5-40D0-A9EB5C4110B0}"/>
              </a:ext>
            </a:extLst>
          </p:cNvPr>
          <p:cNvSpPr/>
          <p:nvPr/>
        </p:nvSpPr>
        <p:spPr>
          <a:xfrm>
            <a:off x="190916" y="1497204"/>
            <a:ext cx="572756" cy="271306"/>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solidFill>
                <a:srgbClr val="C00000"/>
              </a:solidFill>
            </a:endParaRPr>
          </a:p>
        </p:txBody>
      </p:sp>
      <p:sp>
        <p:nvSpPr>
          <p:cNvPr id="5" name="Šípka: doprava 4">
            <a:extLst>
              <a:ext uri="{FF2B5EF4-FFF2-40B4-BE49-F238E27FC236}">
                <a16:creationId xmlns:a16="http://schemas.microsoft.com/office/drawing/2014/main" id="{1194C3F3-C8A1-5473-1F17-F6F76677E7E3}"/>
              </a:ext>
            </a:extLst>
          </p:cNvPr>
          <p:cNvSpPr/>
          <p:nvPr/>
        </p:nvSpPr>
        <p:spPr>
          <a:xfrm>
            <a:off x="190916" y="4745718"/>
            <a:ext cx="572756" cy="271306"/>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solidFill>
                <a:srgbClr val="C00000"/>
              </a:solidFill>
            </a:endParaRPr>
          </a:p>
        </p:txBody>
      </p:sp>
      <p:sp>
        <p:nvSpPr>
          <p:cNvPr id="6" name="BlokTextu 5">
            <a:extLst>
              <a:ext uri="{FF2B5EF4-FFF2-40B4-BE49-F238E27FC236}">
                <a16:creationId xmlns:a16="http://schemas.microsoft.com/office/drawing/2014/main" id="{DCA97DEE-CBCE-9F93-34CD-B0B531906712}"/>
              </a:ext>
            </a:extLst>
          </p:cNvPr>
          <p:cNvSpPr txBox="1"/>
          <p:nvPr/>
        </p:nvSpPr>
        <p:spPr>
          <a:xfrm>
            <a:off x="8358691" y="990636"/>
            <a:ext cx="3104311" cy="400110"/>
          </a:xfrm>
          <a:prstGeom prst="rect">
            <a:avLst/>
          </a:prstGeom>
          <a:noFill/>
        </p:spPr>
        <p:txBody>
          <a:bodyPr wrap="none" rtlCol="0">
            <a:spAutoFit/>
          </a:bodyPr>
          <a:lstStyle/>
          <a:p>
            <a:r>
              <a:rPr lang="sk-SK" sz="2000" b="1" noProof="0" dirty="0">
                <a:solidFill>
                  <a:srgbClr val="C00000"/>
                </a:solidFill>
              </a:rPr>
              <a:t>environmentálny význam</a:t>
            </a:r>
          </a:p>
        </p:txBody>
      </p:sp>
    </p:spTree>
    <p:extLst>
      <p:ext uri="{BB962C8B-B14F-4D97-AF65-F5344CB8AC3E}">
        <p14:creationId xmlns:p14="http://schemas.microsoft.com/office/powerpoint/2010/main" val="308054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EA11A-91C0-3924-6792-A516E4BF75E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DCD52C5-400D-8314-4A7F-DEBD8B2A3B96}"/>
              </a:ext>
            </a:extLst>
          </p:cNvPr>
          <p:cNvSpPr>
            <a:spLocks noGrp="1"/>
          </p:cNvSpPr>
          <p:nvPr>
            <p:ph type="title"/>
          </p:nvPr>
        </p:nvSpPr>
        <p:spPr>
          <a:xfrm>
            <a:off x="838200" y="314885"/>
            <a:ext cx="10515600" cy="941161"/>
          </a:xfrm>
        </p:spPr>
        <p:txBody>
          <a:bodyPr>
            <a:normAutofit/>
          </a:bodyPr>
          <a:lstStyle/>
          <a:p>
            <a:r>
              <a:rPr lang="sk-SK" sz="2400" noProof="0" dirty="0"/>
              <a:t>Triedy enzýmov podľa charakteru katalyzovaných reakcií</a:t>
            </a:r>
            <a:endParaRPr lang="sk-SK" sz="2200" noProof="0" dirty="0"/>
          </a:p>
        </p:txBody>
      </p:sp>
      <p:sp>
        <p:nvSpPr>
          <p:cNvPr id="3" name="Zástupný objekt pre obsah 2">
            <a:extLst>
              <a:ext uri="{FF2B5EF4-FFF2-40B4-BE49-F238E27FC236}">
                <a16:creationId xmlns:a16="http://schemas.microsoft.com/office/drawing/2014/main" id="{66DEE730-29DE-7226-5D50-8A2D2AAF3C56}"/>
              </a:ext>
            </a:extLst>
          </p:cNvPr>
          <p:cNvSpPr>
            <a:spLocks noGrp="1"/>
          </p:cNvSpPr>
          <p:nvPr>
            <p:ph idx="1"/>
          </p:nvPr>
        </p:nvSpPr>
        <p:spPr>
          <a:xfrm>
            <a:off x="838200" y="1463889"/>
            <a:ext cx="10515600" cy="5394111"/>
          </a:xfrm>
        </p:spPr>
        <p:txBody>
          <a:bodyPr>
            <a:normAutofit/>
          </a:bodyPr>
          <a:lstStyle/>
          <a:p>
            <a:pPr marL="0" indent="0">
              <a:buNone/>
            </a:pPr>
            <a:r>
              <a:rPr lang="sk-SK" sz="2000" noProof="0" dirty="0"/>
              <a:t>4. Lyázy </a:t>
            </a:r>
          </a:p>
          <a:p>
            <a:pPr marL="0" indent="0">
              <a:buNone/>
            </a:pPr>
            <a:r>
              <a:rPr lang="sk-SK" sz="2000" noProof="0" dirty="0"/>
              <a:t>Adícia skupiny na dvojitú väzbu alebo jej odstránenie za vzniku dvojitej väzby spôsobom, ktorý nezahŕňa hydrolýzu ani oxidáciu. Dehydratáza vykonáva odstránenie zložiek vody z dvojitej väzby a hydratáza vykonáva adíciu zložiek vody na dvojitú väzbu.</a:t>
            </a:r>
          </a:p>
          <a:p>
            <a:pPr marL="0" indent="0">
              <a:buNone/>
            </a:pPr>
            <a:r>
              <a:rPr lang="sk-SK" sz="2000" noProof="0" dirty="0"/>
              <a:t>5. Izomerázy</a:t>
            </a:r>
          </a:p>
          <a:p>
            <a:pPr marL="0" indent="0">
              <a:buNone/>
            </a:pPr>
            <a:r>
              <a:rPr lang="sk-SK" sz="2000" noProof="0" dirty="0"/>
              <a:t>Reakcie, pri ktorých dochádza k preskupeniu atómov v rámci substrátu. Dochádza k vzájomnej premene izomérov. V reakciách, kde pôsobia izomerázy, existuje iba jeden reaktant a jeden produkt.</a:t>
            </a:r>
          </a:p>
          <a:p>
            <a:pPr marL="0" indent="0">
              <a:buNone/>
            </a:pPr>
            <a:r>
              <a:rPr lang="sk-SK" sz="2000" noProof="0" dirty="0"/>
              <a:t>6. Ligázy </a:t>
            </a:r>
          </a:p>
          <a:p>
            <a:pPr marL="0" indent="0">
              <a:buNone/>
            </a:pPr>
            <a:r>
              <a:rPr lang="sk-SK" sz="2000" noProof="0" dirty="0"/>
              <a:t>Spojenie dvoch molekúl do jednej za účasti ATP. Zapojenie ATP je potrebné, pretože takéto reakcie sú vo všeobecnosti energeticky nevýhodné a vyžadujú si súčasný prísun energie získanej hydrolýznou reakciou, pri ktorej sa ATP premieňa na ADP.</a:t>
            </a:r>
          </a:p>
          <a:p>
            <a:pPr marL="0" indent="0">
              <a:buNone/>
            </a:pPr>
            <a:r>
              <a:rPr lang="sk-SK" sz="2000" noProof="0" dirty="0"/>
              <a:t>7. Translokačné enzýmy </a:t>
            </a:r>
          </a:p>
          <a:p>
            <a:pPr marL="0" indent="0">
              <a:buNone/>
            </a:pPr>
            <a:r>
              <a:rPr lang="sk-SK" sz="2000" noProof="0" dirty="0"/>
              <a:t>Katalyzujú pohyb molekúl a iónov naprieč membránami.</a:t>
            </a:r>
          </a:p>
          <a:p>
            <a:endParaRPr lang="sk-SK" sz="2000" noProof="0" dirty="0"/>
          </a:p>
          <a:p>
            <a:endParaRPr lang="sk-SK" sz="2000" noProof="0" dirty="0"/>
          </a:p>
        </p:txBody>
      </p:sp>
    </p:spTree>
    <p:extLst>
      <p:ext uri="{BB962C8B-B14F-4D97-AF65-F5344CB8AC3E}">
        <p14:creationId xmlns:p14="http://schemas.microsoft.com/office/powerpoint/2010/main" val="2898013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1E967-2E81-1467-0AD4-C1E5CDA6945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20521ADF-E796-41DD-42EE-56A0ED4A6DDD}"/>
              </a:ext>
            </a:extLst>
          </p:cNvPr>
          <p:cNvSpPr>
            <a:spLocks noGrp="1"/>
          </p:cNvSpPr>
          <p:nvPr>
            <p:ph type="title"/>
          </p:nvPr>
        </p:nvSpPr>
        <p:spPr>
          <a:xfrm>
            <a:off x="838200" y="314885"/>
            <a:ext cx="10515600" cy="941161"/>
          </a:xfrm>
        </p:spPr>
        <p:txBody>
          <a:bodyPr>
            <a:normAutofit/>
          </a:bodyPr>
          <a:lstStyle/>
          <a:p>
            <a:r>
              <a:rPr lang="sk-SK" sz="2400" noProof="0" dirty="0"/>
              <a:t>Kódové označenia enzýmov</a:t>
            </a:r>
            <a:endParaRPr lang="sk-SK" sz="2200" noProof="0" dirty="0"/>
          </a:p>
        </p:txBody>
      </p:sp>
      <p:sp>
        <p:nvSpPr>
          <p:cNvPr id="3" name="Zástupný objekt pre obsah 2">
            <a:extLst>
              <a:ext uri="{FF2B5EF4-FFF2-40B4-BE49-F238E27FC236}">
                <a16:creationId xmlns:a16="http://schemas.microsoft.com/office/drawing/2014/main" id="{F24F330B-BC4A-4867-0B1A-2CF236E36DBE}"/>
              </a:ext>
            </a:extLst>
          </p:cNvPr>
          <p:cNvSpPr>
            <a:spLocks noGrp="1"/>
          </p:cNvSpPr>
          <p:nvPr>
            <p:ph idx="1"/>
          </p:nvPr>
        </p:nvSpPr>
        <p:spPr>
          <a:xfrm>
            <a:off x="838200" y="1463889"/>
            <a:ext cx="10515600" cy="5394111"/>
          </a:xfrm>
        </p:spPr>
        <p:txBody>
          <a:bodyPr>
            <a:normAutofit/>
          </a:bodyPr>
          <a:lstStyle/>
          <a:p>
            <a:r>
              <a:rPr lang="sk-SK" sz="2000" noProof="0" dirty="0"/>
              <a:t>každý enzým má svoj kód, napr. alkohol dehydrogenáza: EC 1.1.1.1. Kódová nomenklatúra tiež odkazuje na reakciu, ktorú enzým katalyzuje,</a:t>
            </a:r>
          </a:p>
          <a:p>
            <a:r>
              <a:rPr lang="sk-SK" sz="2000" noProof="0" dirty="0"/>
              <a:t>Prvé číslo znamená hlavnú skupinu, </a:t>
            </a:r>
          </a:p>
          <a:p>
            <a:r>
              <a:rPr lang="sk-SK" sz="2000" noProof="0" dirty="0"/>
              <a:t>Druhé podskupinu – vyjadruje ktorá skupina je pri reakcii oxidovaná (napr. 1. znamená CHOH), </a:t>
            </a:r>
          </a:p>
          <a:p>
            <a:r>
              <a:rPr lang="sk-SK" sz="2000" noProof="0" dirty="0"/>
              <a:t>Tretie číslo vyjadruje ďalšiu hierarchickú úroveň (odkazuje na elektrónový akceptor, napr. koenzým)</a:t>
            </a:r>
          </a:p>
          <a:p>
            <a:r>
              <a:rPr lang="sk-SK" sz="2000" noProof="0" dirty="0"/>
              <a:t>https://www.enzyme-database.org</a:t>
            </a:r>
          </a:p>
        </p:txBody>
      </p:sp>
    </p:spTree>
    <p:extLst>
      <p:ext uri="{BB962C8B-B14F-4D97-AF65-F5344CB8AC3E}">
        <p14:creationId xmlns:p14="http://schemas.microsoft.com/office/powerpoint/2010/main" val="2541573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2E6C2-889A-179C-CA95-8F6F6AB719B4}"/>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82CF86F-C674-B183-EF6F-198EF812D3F2}"/>
              </a:ext>
            </a:extLst>
          </p:cNvPr>
          <p:cNvSpPr>
            <a:spLocks noGrp="1"/>
          </p:cNvSpPr>
          <p:nvPr>
            <p:ph type="title"/>
          </p:nvPr>
        </p:nvSpPr>
        <p:spPr>
          <a:xfrm>
            <a:off x="838200" y="314885"/>
            <a:ext cx="10515600" cy="941161"/>
          </a:xfrm>
        </p:spPr>
        <p:txBody>
          <a:bodyPr>
            <a:normAutofit/>
          </a:bodyPr>
          <a:lstStyle/>
          <a:p>
            <a:r>
              <a:rPr lang="sk-SK" sz="2400" noProof="0" dirty="0"/>
              <a:t>Mechanizmus enzymatickej katalýzy</a:t>
            </a:r>
            <a:endParaRPr lang="sk-SK" sz="2200" noProof="0" dirty="0"/>
          </a:p>
        </p:txBody>
      </p:sp>
      <p:sp>
        <p:nvSpPr>
          <p:cNvPr id="3" name="Zástupný objekt pre obsah 2">
            <a:extLst>
              <a:ext uri="{FF2B5EF4-FFF2-40B4-BE49-F238E27FC236}">
                <a16:creationId xmlns:a16="http://schemas.microsoft.com/office/drawing/2014/main" id="{A71731A6-A092-1FF3-7AAD-3E2FED967AC6}"/>
              </a:ext>
            </a:extLst>
          </p:cNvPr>
          <p:cNvSpPr>
            <a:spLocks noGrp="1"/>
          </p:cNvSpPr>
          <p:nvPr>
            <p:ph idx="1"/>
          </p:nvPr>
        </p:nvSpPr>
        <p:spPr>
          <a:xfrm>
            <a:off x="838200" y="1463889"/>
            <a:ext cx="6014883" cy="5394111"/>
          </a:xfrm>
        </p:spPr>
        <p:txBody>
          <a:bodyPr>
            <a:normAutofit/>
          </a:bodyPr>
          <a:lstStyle/>
          <a:p>
            <a:pPr marL="0" indent="0">
              <a:buNone/>
            </a:pPr>
            <a:r>
              <a:rPr lang="sk-SK" sz="2000" noProof="0" dirty="0"/>
              <a:t>Pre enzymatickú katalýzu je kľúčové vytvorenie komplexu enzým – substrát. Ide o medziprodukt vďaka, ktorého vznik je východiskom pre alternatívnu “dráhu” reakcie s nižšou aktivačnou energiou.</a:t>
            </a:r>
          </a:p>
          <a:p>
            <a:pPr marL="0" indent="0">
              <a:buNone/>
            </a:pPr>
            <a:r>
              <a:rPr lang="sk-SK" sz="2000" noProof="0" dirty="0"/>
              <a:t>V súvislosti mechanizmom tvorby ES komplexu sa používajú rôzne termíny / modely: </a:t>
            </a:r>
          </a:p>
          <a:p>
            <a:pPr marL="0" indent="0">
              <a:buAutoNum type="arabicPeriod"/>
            </a:pPr>
            <a:r>
              <a:rPr lang="sk-SK" sz="2000" noProof="0" dirty="0"/>
              <a:t> “Lock-and-Key” model: viac špecifický pre konkrétny substrát: aktívne miesto má “pevný” geometrický tvar </a:t>
            </a:r>
            <a:r>
              <a:rPr lang="sk-SK" sz="2000" noProof="0" dirty="0">
                <a:sym typeface="Wingdings" panose="05000000000000000000" pitchFamily="2" charset="2"/>
              </a:rPr>
              <a:t> </a:t>
            </a:r>
            <a:r>
              <a:rPr lang="sk-SK" sz="2000" noProof="0" dirty="0"/>
              <a:t>tvar molekuly substrátu tomu musí zodpovedať</a:t>
            </a:r>
          </a:p>
          <a:p>
            <a:pPr marL="0" indent="0">
              <a:buAutoNum type="arabicPeriod"/>
            </a:pPr>
            <a:r>
              <a:rPr lang="sk-SK" sz="2000" noProof="0" dirty="0"/>
              <a:t> Substrátom podmie</a:t>
            </a:r>
            <a:r>
              <a:rPr lang="en-US" sz="2000" noProof="0" dirty="0"/>
              <a:t>ne</a:t>
            </a:r>
            <a:r>
              <a:rPr lang="sk-SK" sz="2000" noProof="0" dirty="0"/>
              <a:t>ný “Induced-Fit” model model: nižšia miera selektivity: aktívne miesto má flexibilný tvar, ktorý sa môže meniť, aby akceptovalo rôzne súvisiace substráty</a:t>
            </a:r>
          </a:p>
          <a:p>
            <a:endParaRPr lang="sk-SK" sz="2000" noProof="0" dirty="0"/>
          </a:p>
        </p:txBody>
      </p:sp>
      <p:pic>
        <p:nvPicPr>
          <p:cNvPr id="9" name="Obrázok 8">
            <a:extLst>
              <a:ext uri="{FF2B5EF4-FFF2-40B4-BE49-F238E27FC236}">
                <a16:creationId xmlns:a16="http://schemas.microsoft.com/office/drawing/2014/main" id="{1E37F23B-8C86-B753-AED4-3C31747C77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4193" y="2615498"/>
            <a:ext cx="4296697" cy="2084499"/>
          </a:xfrm>
          <a:prstGeom prst="rect">
            <a:avLst/>
          </a:prstGeom>
        </p:spPr>
      </p:pic>
      <p:pic>
        <p:nvPicPr>
          <p:cNvPr id="11" name="Obrázok 10">
            <a:extLst>
              <a:ext uri="{FF2B5EF4-FFF2-40B4-BE49-F238E27FC236}">
                <a16:creationId xmlns:a16="http://schemas.microsoft.com/office/drawing/2014/main" id="{A00AB7E2-D4E7-5955-0185-B6A3BCB6A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2078" y="4766560"/>
            <a:ext cx="2461838" cy="2091440"/>
          </a:xfrm>
          <a:prstGeom prst="rect">
            <a:avLst/>
          </a:prstGeom>
        </p:spPr>
      </p:pic>
      <p:pic>
        <p:nvPicPr>
          <p:cNvPr id="16" name="Obrázok 15">
            <a:extLst>
              <a:ext uri="{FF2B5EF4-FFF2-40B4-BE49-F238E27FC236}">
                <a16:creationId xmlns:a16="http://schemas.microsoft.com/office/drawing/2014/main" id="{49F545A8-3EC9-BE8D-CCCC-D0C43879BB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4096" y="145879"/>
            <a:ext cx="3045433" cy="2843124"/>
          </a:xfrm>
          <a:prstGeom prst="rect">
            <a:avLst/>
          </a:prstGeom>
        </p:spPr>
      </p:pic>
      <p:pic>
        <p:nvPicPr>
          <p:cNvPr id="18" name="Obrázok 17">
            <a:extLst>
              <a:ext uri="{FF2B5EF4-FFF2-40B4-BE49-F238E27FC236}">
                <a16:creationId xmlns:a16="http://schemas.microsoft.com/office/drawing/2014/main" id="{BDD2D597-479E-FE2C-CBF9-087E0B63D3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1134" y="145879"/>
            <a:ext cx="3092962" cy="1507463"/>
          </a:xfrm>
          <a:prstGeom prst="rect">
            <a:avLst/>
          </a:prstGeom>
          <a:ln w="6350">
            <a:solidFill>
              <a:srgbClr val="C00000"/>
            </a:solidFill>
          </a:ln>
        </p:spPr>
      </p:pic>
    </p:spTree>
    <p:extLst>
      <p:ext uri="{BB962C8B-B14F-4D97-AF65-F5344CB8AC3E}">
        <p14:creationId xmlns:p14="http://schemas.microsoft.com/office/powerpoint/2010/main" val="3991834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8F3BF-26CE-BB30-4BC6-A8EF0283BF4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C5D859C-4E06-D7B1-107F-A32505CB51CB}"/>
              </a:ext>
            </a:extLst>
          </p:cNvPr>
          <p:cNvSpPr>
            <a:spLocks noGrp="1"/>
          </p:cNvSpPr>
          <p:nvPr>
            <p:ph type="title"/>
          </p:nvPr>
        </p:nvSpPr>
        <p:spPr>
          <a:xfrm>
            <a:off x="838200" y="314885"/>
            <a:ext cx="10515600" cy="941161"/>
          </a:xfrm>
        </p:spPr>
        <p:txBody>
          <a:bodyPr>
            <a:normAutofit/>
          </a:bodyPr>
          <a:lstStyle/>
          <a:p>
            <a:r>
              <a:rPr lang="sk-SK" sz="2400" noProof="0" dirty="0"/>
              <a:t>Selektivita (špecifickosť) enzýmov </a:t>
            </a:r>
            <a:endParaRPr lang="sk-SK" sz="2200" noProof="0" dirty="0"/>
          </a:p>
        </p:txBody>
      </p:sp>
      <p:sp>
        <p:nvSpPr>
          <p:cNvPr id="3" name="Zástupný objekt pre obsah 2">
            <a:extLst>
              <a:ext uri="{FF2B5EF4-FFF2-40B4-BE49-F238E27FC236}">
                <a16:creationId xmlns:a16="http://schemas.microsoft.com/office/drawing/2014/main" id="{C561B41C-E68A-5DB1-67F9-CC8C308CF0BD}"/>
              </a:ext>
            </a:extLst>
          </p:cNvPr>
          <p:cNvSpPr>
            <a:spLocks noGrp="1"/>
          </p:cNvSpPr>
          <p:nvPr>
            <p:ph idx="1"/>
          </p:nvPr>
        </p:nvSpPr>
        <p:spPr>
          <a:xfrm>
            <a:off x="838200" y="1463889"/>
            <a:ext cx="10515600" cy="5394111"/>
          </a:xfrm>
        </p:spPr>
        <p:txBody>
          <a:bodyPr>
            <a:normAutofit/>
          </a:bodyPr>
          <a:lstStyle/>
          <a:p>
            <a:r>
              <a:rPr lang="sk-SK" sz="2000" noProof="0" dirty="0"/>
              <a:t>Absolútna špecificita – enzým katalyzuje iba </a:t>
            </a:r>
            <a:r>
              <a:rPr lang="sk-SK" sz="2000" noProof="0" dirty="0">
                <a:solidFill>
                  <a:srgbClr val="C00000"/>
                </a:solidFill>
              </a:rPr>
              <a:t>jednu konkrétnu reakciu</a:t>
            </a:r>
            <a:r>
              <a:rPr lang="sk-SK" sz="2000" noProof="0" dirty="0"/>
              <a:t>. Kataláza je príklad enzýmu s absolútnou špecificitou. Katalyzuje premenu peroxidu vodíka (H</a:t>
            </a:r>
            <a:r>
              <a:rPr lang="sk-SK" sz="2000" baseline="-25000" noProof="0" dirty="0"/>
              <a:t>2</a:t>
            </a:r>
            <a:r>
              <a:rPr lang="sk-SK" sz="2000" noProof="0" dirty="0"/>
              <a:t>O</a:t>
            </a:r>
            <a:r>
              <a:rPr lang="sk-SK" sz="2000" baseline="-25000" noProof="0" dirty="0"/>
              <a:t>2</a:t>
            </a:r>
            <a:r>
              <a:rPr lang="sk-SK" sz="2000" noProof="0" dirty="0"/>
              <a:t>) na O</a:t>
            </a:r>
            <a:r>
              <a:rPr lang="sk-SK" sz="2000" baseline="-25000" noProof="0" dirty="0"/>
              <a:t>2</a:t>
            </a:r>
            <a:r>
              <a:rPr lang="sk-SK" sz="2000" noProof="0" dirty="0"/>
              <a:t> a H</a:t>
            </a:r>
            <a:r>
              <a:rPr lang="sk-SK" sz="2000" baseline="-25000" noProof="0" dirty="0"/>
              <a:t>2</a:t>
            </a:r>
            <a:r>
              <a:rPr lang="sk-SK" sz="2000" noProof="0" dirty="0"/>
              <a:t>O. Peroxid vodíka je jediný substrát, ktorý akceptuje.</a:t>
            </a:r>
          </a:p>
          <a:p>
            <a:r>
              <a:rPr lang="sk-SK" sz="2000" noProof="0" dirty="0"/>
              <a:t>Skupinová selektivita: enzým pôsobí iba na molekuly, ktoré majú </a:t>
            </a:r>
            <a:r>
              <a:rPr lang="sk-SK" sz="2000" noProof="0" dirty="0">
                <a:solidFill>
                  <a:srgbClr val="C00000"/>
                </a:solidFill>
              </a:rPr>
              <a:t>špecifickú funkčnú skupinu</a:t>
            </a:r>
            <a:r>
              <a:rPr lang="sk-SK" sz="2000" noProof="0" dirty="0"/>
              <a:t>, ako sú hydroxylové, amino alebo fosfátové skupiny. Karboxypeptidáza je skupinovo špecifická; štiepi aminokyseliny jednu po druhej z karboxylového konca peptidového reťazca.</a:t>
            </a:r>
          </a:p>
          <a:p>
            <a:r>
              <a:rPr lang="sk-SK" sz="2000" noProof="0" dirty="0"/>
              <a:t>Selektivita podľa väzby: enzým pôsobí na </a:t>
            </a:r>
            <a:r>
              <a:rPr lang="sk-SK" sz="2000" noProof="0" dirty="0">
                <a:solidFill>
                  <a:srgbClr val="C00000"/>
                </a:solidFill>
              </a:rPr>
              <a:t>konkrétny typ chemickej väzby</a:t>
            </a:r>
            <a:r>
              <a:rPr lang="sk-SK" sz="2000" noProof="0" dirty="0"/>
              <a:t>, bez ohľadu na zvyšok štruktúry. Napr. fosfatázy hydrolyzujú fosfát-esterové väzby u všetkých fosfátových esterov. Špecificita podľa druhu chemickej väzby je najvšeobecnejšia zo zmienených selektivít.</a:t>
            </a:r>
          </a:p>
          <a:p>
            <a:r>
              <a:rPr lang="sk-SK" sz="2000" noProof="0" dirty="0"/>
              <a:t>Stereochemická selektivita: enzým pôsobí na konkrétny </a:t>
            </a:r>
            <a:r>
              <a:rPr lang="sk-SK" sz="2000" noProof="0" dirty="0">
                <a:solidFill>
                  <a:srgbClr val="C00000"/>
                </a:solidFill>
              </a:rPr>
              <a:t>stereoizomér</a:t>
            </a:r>
            <a:r>
              <a:rPr lang="sk-SK" sz="2000" noProof="0" dirty="0"/>
              <a:t>. Chiralita je vlastná aktívnemu miestu enzýmu, pretože aminokyseliny sú chirálne zlúčeniny. Oxidáza l-aminokyseliny katalyzuje oxidáciu l-formy aminokyseliny, ale nie d-formy tej istej aminokyseliny.</a:t>
            </a:r>
          </a:p>
          <a:p>
            <a:endParaRPr lang="sk-SK" sz="2000" noProof="0" dirty="0"/>
          </a:p>
        </p:txBody>
      </p:sp>
    </p:spTree>
    <p:extLst>
      <p:ext uri="{BB962C8B-B14F-4D97-AF65-F5344CB8AC3E}">
        <p14:creationId xmlns:p14="http://schemas.microsoft.com/office/powerpoint/2010/main" val="485182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27D02-88A0-2973-69B4-6F7517D0BB4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71A9950-DD5F-A252-F7D6-2215219A2A98}"/>
              </a:ext>
            </a:extLst>
          </p:cNvPr>
          <p:cNvSpPr>
            <a:spLocks noGrp="1"/>
          </p:cNvSpPr>
          <p:nvPr>
            <p:ph type="title"/>
          </p:nvPr>
        </p:nvSpPr>
        <p:spPr>
          <a:xfrm>
            <a:off x="838200" y="314885"/>
            <a:ext cx="10515600" cy="941161"/>
          </a:xfrm>
        </p:spPr>
        <p:txBody>
          <a:bodyPr>
            <a:normAutofit/>
          </a:bodyPr>
          <a:lstStyle/>
          <a:p>
            <a:r>
              <a:rPr lang="sk-SK" sz="2400" noProof="0" dirty="0"/>
              <a:t>Kinetika enzymatickej katalýzy</a:t>
            </a:r>
            <a:endParaRPr lang="sk-SK" sz="2200" noProof="0" dirty="0"/>
          </a:p>
        </p:txBody>
      </p:sp>
      <p:sp>
        <p:nvSpPr>
          <p:cNvPr id="3" name="Zástupný objekt pre obsah 2">
            <a:extLst>
              <a:ext uri="{FF2B5EF4-FFF2-40B4-BE49-F238E27FC236}">
                <a16:creationId xmlns:a16="http://schemas.microsoft.com/office/drawing/2014/main" id="{A2F84ED1-C287-FA79-C42B-53A9D7C0AD33}"/>
              </a:ext>
            </a:extLst>
          </p:cNvPr>
          <p:cNvSpPr>
            <a:spLocks noGrp="1"/>
          </p:cNvSpPr>
          <p:nvPr>
            <p:ph idx="1"/>
          </p:nvPr>
        </p:nvSpPr>
        <p:spPr>
          <a:xfrm>
            <a:off x="838200" y="1463889"/>
            <a:ext cx="10515600" cy="5394111"/>
          </a:xfrm>
        </p:spPr>
        <p:txBody>
          <a:bodyPr>
            <a:normAutofit/>
          </a:bodyPr>
          <a:lstStyle/>
          <a:p>
            <a:r>
              <a:rPr lang="sk-SK" sz="2000" noProof="0" dirty="0"/>
              <a:t>Z kinetického hľadiska pôsobenie enzýmov je kombináciou reakcií prvého a nultého poriadku</a:t>
            </a:r>
          </a:p>
          <a:p>
            <a:r>
              <a:rPr lang="sk-SK" sz="2000" noProof="0" dirty="0"/>
              <a:t>V tejto súvislosti sa používa najmä Michaelis-Mentenov model, kde reakčná rýchlosť závisí od koncentrácie substrátu charakteristickým spôsobom. </a:t>
            </a:r>
          </a:p>
          <a:p>
            <a:r>
              <a:rPr lang="sk-SK" sz="2000" noProof="0" dirty="0"/>
              <a:t>Pri nízkych koncentráciách substrátu:</a:t>
            </a:r>
          </a:p>
          <a:p>
            <a:pPr indent="0">
              <a:buNone/>
            </a:pPr>
            <a:r>
              <a:rPr lang="sk-SK" sz="2000" noProof="0" dirty="0"/>
              <a:t>Rýchlosť vzniku produktu je približne prvého poriadku vzhľadom na koncentráciu substrátu [S].</a:t>
            </a:r>
          </a:p>
          <a:p>
            <a:pPr indent="0">
              <a:buNone/>
            </a:pPr>
            <a:r>
              <a:rPr lang="sk-SK" sz="2000" noProof="0" dirty="0"/>
              <a:t>To znamená, že rýchlosť sa kvázi lineárne zvyšuje s narastajúcou koncentráciou substrátu.</a:t>
            </a:r>
          </a:p>
          <a:p>
            <a:pPr indent="0">
              <a:buNone/>
            </a:pPr>
            <a:r>
              <a:rPr lang="sk-SK" sz="2000" noProof="0" dirty="0"/>
              <a:t>Aktívne miesta enzýmu nie sú nasýtené (obsadené), takže viac substrátu znamená viac komplexov enzým-substrát a rýchlejšiu reakciu.</a:t>
            </a:r>
          </a:p>
          <a:p>
            <a:r>
              <a:rPr lang="sk-SK" sz="2000" noProof="0" dirty="0"/>
              <a:t>Pri vysokých koncentráciách substrátu:</a:t>
            </a:r>
          </a:p>
          <a:p>
            <a:pPr indent="0">
              <a:buNone/>
            </a:pPr>
            <a:r>
              <a:rPr lang="sk-SK" sz="2000" noProof="0" dirty="0"/>
              <a:t>Enzým sa nasýti substrátom; všetky aktívne miesta sú obsadené.</a:t>
            </a:r>
          </a:p>
          <a:p>
            <a:pPr indent="0">
              <a:buNone/>
            </a:pPr>
            <a:r>
              <a:rPr lang="sk-SK" sz="2000" noProof="0" dirty="0"/>
              <a:t>Rýchlosť dosiahne maximum (V</a:t>
            </a:r>
            <a:r>
              <a:rPr lang="sk-SK" sz="2000" baseline="-25000" noProof="0" dirty="0"/>
              <a:t>max</a:t>
            </a:r>
            <a:r>
              <a:rPr lang="sk-SK" sz="2000" noProof="0" dirty="0"/>
              <a:t>) a s pridaním substrátu sa ďalej nezvyšuje.</a:t>
            </a:r>
          </a:p>
          <a:p>
            <a:pPr indent="0">
              <a:buNone/>
            </a:pPr>
            <a:r>
              <a:rPr lang="sk-SK" sz="2000" noProof="0" dirty="0"/>
              <a:t>V tejto oblasti je reakčná rýchlosť nultého rádu vzhľadom na substrát, pretože koncentrácia substrátu už rýchlosť neovplyvňuje.</a:t>
            </a:r>
          </a:p>
          <a:p>
            <a:endParaRPr lang="sk-SK" sz="2000" noProof="0" dirty="0"/>
          </a:p>
          <a:p>
            <a:endParaRPr lang="sk-SK" sz="2000" noProof="0" dirty="0"/>
          </a:p>
        </p:txBody>
      </p:sp>
    </p:spTree>
    <p:extLst>
      <p:ext uri="{BB962C8B-B14F-4D97-AF65-F5344CB8AC3E}">
        <p14:creationId xmlns:p14="http://schemas.microsoft.com/office/powerpoint/2010/main" val="814100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705C0-86F2-986B-10C7-5E9E97D797B2}"/>
            </a:ext>
          </a:extLst>
        </p:cNvPr>
        <p:cNvGrpSpPr/>
        <p:nvPr/>
      </p:nvGrpSpPr>
      <p:grpSpPr>
        <a:xfrm>
          <a:off x="0" y="0"/>
          <a:ext cx="0" cy="0"/>
          <a:chOff x="0" y="0"/>
          <a:chExt cx="0" cy="0"/>
        </a:xfrm>
      </p:grpSpPr>
      <p:pic>
        <p:nvPicPr>
          <p:cNvPr id="6" name="Obrázok 5">
            <a:extLst>
              <a:ext uri="{FF2B5EF4-FFF2-40B4-BE49-F238E27FC236}">
                <a16:creationId xmlns:a16="http://schemas.microsoft.com/office/drawing/2014/main" id="{C6C0C2E7-798A-5D7D-A1EA-BB2048A0DF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4954"/>
            <a:ext cx="3930869" cy="3950747"/>
          </a:xfrm>
          <a:prstGeom prst="rect">
            <a:avLst/>
          </a:prstGeom>
        </p:spPr>
      </p:pic>
      <p:sp>
        <p:nvSpPr>
          <p:cNvPr id="2" name="Nadpis 1">
            <a:extLst>
              <a:ext uri="{FF2B5EF4-FFF2-40B4-BE49-F238E27FC236}">
                <a16:creationId xmlns:a16="http://schemas.microsoft.com/office/drawing/2014/main" id="{4534D5EB-BA40-2302-F36B-23D904E5F7A0}"/>
              </a:ext>
            </a:extLst>
          </p:cNvPr>
          <p:cNvSpPr>
            <a:spLocks noGrp="1"/>
          </p:cNvSpPr>
          <p:nvPr>
            <p:ph type="title"/>
          </p:nvPr>
        </p:nvSpPr>
        <p:spPr>
          <a:xfrm>
            <a:off x="838200" y="314885"/>
            <a:ext cx="10515600" cy="941161"/>
          </a:xfrm>
        </p:spPr>
        <p:txBody>
          <a:bodyPr>
            <a:normAutofit/>
          </a:bodyPr>
          <a:lstStyle/>
          <a:p>
            <a:r>
              <a:rPr lang="sk-SK" sz="2400" noProof="0" dirty="0"/>
              <a:t>Kinetika enzymatickej katalýzy</a:t>
            </a:r>
            <a:endParaRPr lang="sk-SK" sz="2200" noProof="0" dirty="0"/>
          </a:p>
        </p:txBody>
      </p:sp>
      <p:sp>
        <p:nvSpPr>
          <p:cNvPr id="8" name="BlokTextu 7">
            <a:extLst>
              <a:ext uri="{FF2B5EF4-FFF2-40B4-BE49-F238E27FC236}">
                <a16:creationId xmlns:a16="http://schemas.microsoft.com/office/drawing/2014/main" id="{0C5E7037-F4C8-19E4-AA51-99DE1AA2B7A7}"/>
              </a:ext>
            </a:extLst>
          </p:cNvPr>
          <p:cNvSpPr txBox="1"/>
          <p:nvPr/>
        </p:nvSpPr>
        <p:spPr>
          <a:xfrm>
            <a:off x="5611846" y="133611"/>
            <a:ext cx="6580154" cy="1754326"/>
          </a:xfrm>
          <a:prstGeom prst="rect">
            <a:avLst/>
          </a:prstGeom>
          <a:noFill/>
        </p:spPr>
        <p:txBody>
          <a:bodyPr wrap="square" rtlCol="0">
            <a:spAutoFit/>
          </a:bodyPr>
          <a:lstStyle/>
          <a:p>
            <a:r>
              <a:rPr lang="sk-SK" noProof="0" dirty="0"/>
              <a:t>v = rýchlosť reakcie</a:t>
            </a:r>
          </a:p>
          <a:p>
            <a:r>
              <a:rPr lang="sk-SK" noProof="0" dirty="0"/>
              <a:t>V</a:t>
            </a:r>
            <a:r>
              <a:rPr lang="sk-SK" baseline="-25000" noProof="0" dirty="0"/>
              <a:t>max</a:t>
            </a:r>
            <a:r>
              <a:rPr lang="sk-SK" noProof="0" dirty="0"/>
              <a:t> = maximálna rýchlosť pri saturácii enzýmu</a:t>
            </a:r>
          </a:p>
          <a:p>
            <a:r>
              <a:rPr lang="sk-SK" noProof="0" dirty="0"/>
              <a:t>K</a:t>
            </a:r>
            <a:r>
              <a:rPr lang="sk-SK" baseline="-25000" noProof="0" dirty="0"/>
              <a:t>m</a:t>
            </a:r>
            <a:r>
              <a:rPr lang="sk-SK" noProof="0" dirty="0"/>
              <a:t> = parameter vyjadrujúci afinitu e. k substrátu, zároveň pri MM modeli zodpovedá  koncentrácii substrátu pri polovici V</a:t>
            </a:r>
            <a:r>
              <a:rPr lang="sk-SK" baseline="-25000" noProof="0" dirty="0"/>
              <a:t>max</a:t>
            </a:r>
          </a:p>
          <a:p>
            <a:r>
              <a:rPr lang="sk-SK" noProof="0" dirty="0"/>
              <a:t>[S] = koncentrácia substrátu</a:t>
            </a:r>
          </a:p>
          <a:p>
            <a:endParaRPr lang="sk-SK" noProof="0" dirty="0"/>
          </a:p>
        </p:txBody>
      </p:sp>
      <p:pic>
        <p:nvPicPr>
          <p:cNvPr id="10" name="Obrázok 9">
            <a:extLst>
              <a:ext uri="{FF2B5EF4-FFF2-40B4-BE49-F238E27FC236}">
                <a16:creationId xmlns:a16="http://schemas.microsoft.com/office/drawing/2014/main" id="{AFAA7060-1DAD-8CC0-F1FB-51CBE42FF2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710" y="1679767"/>
            <a:ext cx="2079519" cy="941162"/>
          </a:xfrm>
          <a:prstGeom prst="rect">
            <a:avLst/>
          </a:prstGeom>
          <a:ln w="6350">
            <a:solidFill>
              <a:srgbClr val="C00000"/>
            </a:solidFill>
          </a:ln>
        </p:spPr>
      </p:pic>
      <p:graphicFrame>
        <p:nvGraphicFramePr>
          <p:cNvPr id="11" name="Graf 10">
            <a:extLst>
              <a:ext uri="{FF2B5EF4-FFF2-40B4-BE49-F238E27FC236}">
                <a16:creationId xmlns:a16="http://schemas.microsoft.com/office/drawing/2014/main" id="{B5447ECF-1C2A-0AC5-F110-7C53D790EC7F}"/>
              </a:ext>
            </a:extLst>
          </p:cNvPr>
          <p:cNvGraphicFramePr>
            <a:graphicFrameLocks/>
          </p:cNvGraphicFramePr>
          <p:nvPr>
            <p:extLst>
              <p:ext uri="{D42A27DB-BD31-4B8C-83A1-F6EECF244321}">
                <p14:modId xmlns:p14="http://schemas.microsoft.com/office/powerpoint/2010/main" val="1254485266"/>
              </p:ext>
            </p:extLst>
          </p:nvPr>
        </p:nvGraphicFramePr>
        <p:xfrm>
          <a:off x="6060730" y="2925661"/>
          <a:ext cx="5991225" cy="3910013"/>
        </p:xfrm>
        <a:graphic>
          <a:graphicData uri="http://schemas.openxmlformats.org/drawingml/2006/chart">
            <c:chart xmlns:c="http://schemas.openxmlformats.org/drawingml/2006/chart" xmlns:r="http://schemas.openxmlformats.org/officeDocument/2006/relationships" r:id="rId4"/>
          </a:graphicData>
        </a:graphic>
      </p:graphicFrame>
      <p:sp>
        <p:nvSpPr>
          <p:cNvPr id="12" name="BlokTextu 11">
            <a:extLst>
              <a:ext uri="{FF2B5EF4-FFF2-40B4-BE49-F238E27FC236}">
                <a16:creationId xmlns:a16="http://schemas.microsoft.com/office/drawing/2014/main" id="{81338371-8A35-0E14-355E-874304282665}"/>
              </a:ext>
            </a:extLst>
          </p:cNvPr>
          <p:cNvSpPr txBox="1"/>
          <p:nvPr/>
        </p:nvSpPr>
        <p:spPr>
          <a:xfrm>
            <a:off x="4359917" y="1965682"/>
            <a:ext cx="2927853" cy="369332"/>
          </a:xfrm>
          <a:prstGeom prst="rect">
            <a:avLst/>
          </a:prstGeom>
          <a:noFill/>
        </p:spPr>
        <p:txBody>
          <a:bodyPr wrap="none" rtlCol="0">
            <a:spAutoFit/>
          </a:bodyPr>
          <a:lstStyle/>
          <a:p>
            <a:r>
              <a:rPr lang="sk-SK" noProof="0" dirty="0"/>
              <a:t>Michaelis-Menten model </a:t>
            </a:r>
            <a:r>
              <a:rPr lang="sk-SK" noProof="0" dirty="0">
                <a:sym typeface="Wingdings" panose="05000000000000000000" pitchFamily="2" charset="2"/>
              </a:rPr>
              <a:t></a:t>
            </a:r>
            <a:endParaRPr lang="sk-SK" noProof="0" dirty="0"/>
          </a:p>
        </p:txBody>
      </p:sp>
      <p:pic>
        <p:nvPicPr>
          <p:cNvPr id="16" name="Obrázok 15">
            <a:extLst>
              <a:ext uri="{FF2B5EF4-FFF2-40B4-BE49-F238E27FC236}">
                <a16:creationId xmlns:a16="http://schemas.microsoft.com/office/drawing/2014/main" id="{6F54AEB1-FC16-E9C1-1A84-4260B0BEF7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8703" y="3283173"/>
            <a:ext cx="3822027" cy="3552501"/>
          </a:xfrm>
          <a:prstGeom prst="rect">
            <a:avLst/>
          </a:prstGeom>
          <a:ln w="6350">
            <a:solidFill>
              <a:srgbClr val="C00000"/>
            </a:solidFill>
          </a:ln>
        </p:spPr>
      </p:pic>
      <p:sp>
        <p:nvSpPr>
          <p:cNvPr id="3" name="BlokTextu 2">
            <a:extLst>
              <a:ext uri="{FF2B5EF4-FFF2-40B4-BE49-F238E27FC236}">
                <a16:creationId xmlns:a16="http://schemas.microsoft.com/office/drawing/2014/main" id="{ABA88155-45F4-E25E-E405-DC864975E37A}"/>
              </a:ext>
            </a:extLst>
          </p:cNvPr>
          <p:cNvSpPr txBox="1"/>
          <p:nvPr/>
        </p:nvSpPr>
        <p:spPr>
          <a:xfrm>
            <a:off x="140045" y="6005770"/>
            <a:ext cx="1516569" cy="369332"/>
          </a:xfrm>
          <a:prstGeom prst="rect">
            <a:avLst/>
          </a:prstGeom>
          <a:noFill/>
        </p:spPr>
        <p:txBody>
          <a:bodyPr wrap="none" rtlCol="0">
            <a:spAutoFit/>
          </a:bodyPr>
          <a:lstStyle/>
          <a:p>
            <a:r>
              <a:rPr lang="sk-SK" noProof="0" dirty="0"/>
              <a:t>rôzne modely</a:t>
            </a:r>
          </a:p>
        </p:txBody>
      </p:sp>
      <p:cxnSp>
        <p:nvCxnSpPr>
          <p:cNvPr id="5" name="Rovná spojovacia šípka 4">
            <a:extLst>
              <a:ext uri="{FF2B5EF4-FFF2-40B4-BE49-F238E27FC236}">
                <a16:creationId xmlns:a16="http://schemas.microsoft.com/office/drawing/2014/main" id="{1CF4AF7F-8627-04F8-6A09-32CA8264E3D3}"/>
              </a:ext>
            </a:extLst>
          </p:cNvPr>
          <p:cNvCxnSpPr>
            <a:cxnSpLocks/>
          </p:cNvCxnSpPr>
          <p:nvPr/>
        </p:nvCxnSpPr>
        <p:spPr>
          <a:xfrm flipV="1">
            <a:off x="1221914" y="5265336"/>
            <a:ext cx="436064" cy="7404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Rovná spojovacia šípka 8">
            <a:extLst>
              <a:ext uri="{FF2B5EF4-FFF2-40B4-BE49-F238E27FC236}">
                <a16:creationId xmlns:a16="http://schemas.microsoft.com/office/drawing/2014/main" id="{0529FA5E-1E29-1844-771D-48D6677806EE}"/>
              </a:ext>
            </a:extLst>
          </p:cNvPr>
          <p:cNvCxnSpPr/>
          <p:nvPr/>
        </p:nvCxnSpPr>
        <p:spPr>
          <a:xfrm flipV="1">
            <a:off x="1467059" y="5395965"/>
            <a:ext cx="498375" cy="6098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Rovná spojovacia šípka 13">
            <a:extLst>
              <a:ext uri="{FF2B5EF4-FFF2-40B4-BE49-F238E27FC236}">
                <a16:creationId xmlns:a16="http://schemas.microsoft.com/office/drawing/2014/main" id="{CAA5C436-BDDB-8D4F-911E-737867EB5D76}"/>
              </a:ext>
            </a:extLst>
          </p:cNvPr>
          <p:cNvCxnSpPr>
            <a:cxnSpLocks/>
          </p:cNvCxnSpPr>
          <p:nvPr/>
        </p:nvCxnSpPr>
        <p:spPr>
          <a:xfrm flipV="1">
            <a:off x="1656614" y="5786279"/>
            <a:ext cx="413675" cy="3014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Rovná spojovacia šípka 16">
            <a:extLst>
              <a:ext uri="{FF2B5EF4-FFF2-40B4-BE49-F238E27FC236}">
                <a16:creationId xmlns:a16="http://schemas.microsoft.com/office/drawing/2014/main" id="{3A3218F9-01F4-26BB-8664-4BF55EC8DAB8}"/>
              </a:ext>
            </a:extLst>
          </p:cNvPr>
          <p:cNvCxnSpPr>
            <a:cxnSpLocks/>
          </p:cNvCxnSpPr>
          <p:nvPr/>
        </p:nvCxnSpPr>
        <p:spPr>
          <a:xfrm>
            <a:off x="1686430" y="6266034"/>
            <a:ext cx="413675" cy="1316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BlokTextu 24">
            <a:extLst>
              <a:ext uri="{FF2B5EF4-FFF2-40B4-BE49-F238E27FC236}">
                <a16:creationId xmlns:a16="http://schemas.microsoft.com/office/drawing/2014/main" id="{923AD12E-AD93-57EE-A40E-746B9F034FA9}"/>
              </a:ext>
            </a:extLst>
          </p:cNvPr>
          <p:cNvSpPr txBox="1"/>
          <p:nvPr/>
        </p:nvSpPr>
        <p:spPr>
          <a:xfrm>
            <a:off x="2070289" y="2698674"/>
            <a:ext cx="9758184" cy="323165"/>
          </a:xfrm>
          <a:prstGeom prst="rect">
            <a:avLst/>
          </a:prstGeom>
          <a:noFill/>
        </p:spPr>
        <p:txBody>
          <a:bodyPr wrap="none" rtlCol="0">
            <a:spAutoFit/>
          </a:bodyPr>
          <a:lstStyle/>
          <a:p>
            <a:r>
              <a:rPr lang="sk-SK" sz="1500" noProof="0" dirty="0"/>
              <a:t>všeobecne platný trend: pri nižšej konc. substrátu </a:t>
            </a:r>
            <a:r>
              <a:rPr lang="sk-SK" sz="1500" noProof="0" dirty="0">
                <a:sym typeface="Wingdings" panose="05000000000000000000" pitchFamily="2" charset="2"/>
              </a:rPr>
              <a:t> </a:t>
            </a:r>
            <a:r>
              <a:rPr lang="sk-SK" sz="1500" noProof="0" dirty="0"/>
              <a:t>kinetika 1. poriadku, pri vyššej konc. substrátu </a:t>
            </a:r>
            <a:r>
              <a:rPr lang="sk-SK" sz="1500" noProof="0" dirty="0">
                <a:sym typeface="Wingdings" panose="05000000000000000000" pitchFamily="2" charset="2"/>
              </a:rPr>
              <a:t> nultý poriadok</a:t>
            </a:r>
            <a:endParaRPr lang="sk-SK" sz="1500" noProof="0" dirty="0"/>
          </a:p>
        </p:txBody>
      </p:sp>
      <p:sp>
        <p:nvSpPr>
          <p:cNvPr id="26" name="BlokTextu 25">
            <a:extLst>
              <a:ext uri="{FF2B5EF4-FFF2-40B4-BE49-F238E27FC236}">
                <a16:creationId xmlns:a16="http://schemas.microsoft.com/office/drawing/2014/main" id="{B371365F-00C0-3E7C-1D3A-E4224D4A3C37}"/>
              </a:ext>
            </a:extLst>
          </p:cNvPr>
          <p:cNvSpPr txBox="1"/>
          <p:nvPr/>
        </p:nvSpPr>
        <p:spPr>
          <a:xfrm>
            <a:off x="2921020" y="3257611"/>
            <a:ext cx="859531" cy="338554"/>
          </a:xfrm>
          <a:prstGeom prst="rect">
            <a:avLst/>
          </a:prstGeom>
          <a:noFill/>
        </p:spPr>
        <p:txBody>
          <a:bodyPr wrap="none" rtlCol="0">
            <a:spAutoFit/>
          </a:bodyPr>
          <a:lstStyle/>
          <a:p>
            <a:r>
              <a:rPr lang="sk-SK" sz="1600" noProof="0" dirty="0"/>
              <a:t>/ model</a:t>
            </a:r>
          </a:p>
        </p:txBody>
      </p:sp>
    </p:spTree>
    <p:extLst>
      <p:ext uri="{BB962C8B-B14F-4D97-AF65-F5344CB8AC3E}">
        <p14:creationId xmlns:p14="http://schemas.microsoft.com/office/powerpoint/2010/main" val="428561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3548F-1531-4FC3-65EC-2BB252C65297}"/>
            </a:ext>
          </a:extLst>
        </p:cNvPr>
        <p:cNvGrpSpPr/>
        <p:nvPr/>
      </p:nvGrpSpPr>
      <p:grpSpPr>
        <a:xfrm>
          <a:off x="0" y="0"/>
          <a:ext cx="0" cy="0"/>
          <a:chOff x="0" y="0"/>
          <a:chExt cx="0" cy="0"/>
        </a:xfrm>
      </p:grpSpPr>
      <p:pic>
        <p:nvPicPr>
          <p:cNvPr id="4" name="Obrázok 3">
            <a:extLst>
              <a:ext uri="{FF2B5EF4-FFF2-40B4-BE49-F238E27FC236}">
                <a16:creationId xmlns:a16="http://schemas.microsoft.com/office/drawing/2014/main" id="{0018A4DD-CEB5-CA73-FB64-F3F647151E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984" y="81602"/>
            <a:ext cx="11557016" cy="3356318"/>
          </a:xfrm>
          <a:prstGeom prst="rect">
            <a:avLst/>
          </a:prstGeom>
        </p:spPr>
      </p:pic>
      <p:pic>
        <p:nvPicPr>
          <p:cNvPr id="6" name="Obrázok 5">
            <a:extLst>
              <a:ext uri="{FF2B5EF4-FFF2-40B4-BE49-F238E27FC236}">
                <a16:creationId xmlns:a16="http://schemas.microsoft.com/office/drawing/2014/main" id="{CF910AB5-C01D-AA21-7BFF-8997858346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154" y="3475337"/>
            <a:ext cx="2514096" cy="3356318"/>
          </a:xfrm>
          <a:prstGeom prst="rect">
            <a:avLst/>
          </a:prstGeom>
        </p:spPr>
      </p:pic>
      <p:pic>
        <p:nvPicPr>
          <p:cNvPr id="10" name="Obrázok 9">
            <a:extLst>
              <a:ext uri="{FF2B5EF4-FFF2-40B4-BE49-F238E27FC236}">
                <a16:creationId xmlns:a16="http://schemas.microsoft.com/office/drawing/2014/main" id="{C2D9319B-592A-B3B6-CC48-F31FE4663C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9044" y="3485847"/>
            <a:ext cx="2645881" cy="3356318"/>
          </a:xfrm>
          <a:prstGeom prst="rect">
            <a:avLst/>
          </a:prstGeom>
        </p:spPr>
      </p:pic>
      <p:pic>
        <p:nvPicPr>
          <p:cNvPr id="14" name="Obrázok 13">
            <a:extLst>
              <a:ext uri="{FF2B5EF4-FFF2-40B4-BE49-F238E27FC236}">
                <a16:creationId xmlns:a16="http://schemas.microsoft.com/office/drawing/2014/main" id="{E50D5983-5BA7-AB37-C6C7-B88C3DFAC0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8881" y="3752193"/>
            <a:ext cx="2890745" cy="2872610"/>
          </a:xfrm>
          <a:prstGeom prst="rect">
            <a:avLst/>
          </a:prstGeom>
        </p:spPr>
      </p:pic>
      <p:pic>
        <p:nvPicPr>
          <p:cNvPr id="17" name="Obrázok 16">
            <a:extLst>
              <a:ext uri="{FF2B5EF4-FFF2-40B4-BE49-F238E27FC236}">
                <a16:creationId xmlns:a16="http://schemas.microsoft.com/office/drawing/2014/main" id="{5EB91997-757C-E19C-537B-4F467F38E9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79368" y="3752193"/>
            <a:ext cx="2860082" cy="2771370"/>
          </a:xfrm>
          <a:prstGeom prst="rect">
            <a:avLst/>
          </a:prstGeom>
        </p:spPr>
      </p:pic>
      <p:sp>
        <p:nvSpPr>
          <p:cNvPr id="7" name="BlokTextu 6">
            <a:extLst>
              <a:ext uri="{FF2B5EF4-FFF2-40B4-BE49-F238E27FC236}">
                <a16:creationId xmlns:a16="http://schemas.microsoft.com/office/drawing/2014/main" id="{A7577FEC-F9D9-5105-8133-635797030536}"/>
              </a:ext>
            </a:extLst>
          </p:cNvPr>
          <p:cNvSpPr txBox="1"/>
          <p:nvPr/>
        </p:nvSpPr>
        <p:spPr>
          <a:xfrm>
            <a:off x="353939" y="323201"/>
            <a:ext cx="3623171" cy="461665"/>
          </a:xfrm>
          <a:prstGeom prst="rect">
            <a:avLst/>
          </a:prstGeom>
          <a:solidFill>
            <a:schemeClr val="bg1"/>
          </a:solidFill>
          <a:ln w="6350">
            <a:solidFill>
              <a:schemeClr val="accent1"/>
            </a:solidFill>
          </a:ln>
        </p:spPr>
        <p:txBody>
          <a:bodyPr wrap="none" rtlCol="0">
            <a:spAutoFit/>
          </a:bodyPr>
          <a:lstStyle/>
          <a:p>
            <a:r>
              <a:rPr lang="sk-SK" sz="2400" noProof="0" dirty="0"/>
              <a:t>Enzýmy (vplyv </a:t>
            </a:r>
            <a:r>
              <a:rPr lang="sk-SK" sz="2400" b="1" noProof="0" dirty="0"/>
              <a:t>prostredia</a:t>
            </a:r>
            <a:r>
              <a:rPr lang="sk-SK" sz="2400" noProof="0" dirty="0"/>
              <a:t>)</a:t>
            </a:r>
          </a:p>
        </p:txBody>
      </p:sp>
    </p:spTree>
    <p:extLst>
      <p:ext uri="{BB962C8B-B14F-4D97-AF65-F5344CB8AC3E}">
        <p14:creationId xmlns:p14="http://schemas.microsoft.com/office/powerpoint/2010/main" val="1548848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A912F-4A0A-C00A-7F56-DB16434C7CB7}"/>
            </a:ext>
          </a:extLst>
        </p:cNvPr>
        <p:cNvGrpSpPr/>
        <p:nvPr/>
      </p:nvGrpSpPr>
      <p:grpSpPr>
        <a:xfrm>
          <a:off x="0" y="0"/>
          <a:ext cx="0" cy="0"/>
          <a:chOff x="0" y="0"/>
          <a:chExt cx="0" cy="0"/>
        </a:xfrm>
      </p:grpSpPr>
      <p:pic>
        <p:nvPicPr>
          <p:cNvPr id="12" name="Obrázok 11">
            <a:extLst>
              <a:ext uri="{FF2B5EF4-FFF2-40B4-BE49-F238E27FC236}">
                <a16:creationId xmlns:a16="http://schemas.microsoft.com/office/drawing/2014/main" id="{1142042A-3071-2E36-BFC8-371519B869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042" y="0"/>
            <a:ext cx="11021915" cy="6858000"/>
          </a:xfrm>
          <a:prstGeom prst="rect">
            <a:avLst/>
          </a:prstGeom>
        </p:spPr>
      </p:pic>
      <p:sp>
        <p:nvSpPr>
          <p:cNvPr id="9" name="BlokTextu 8">
            <a:extLst>
              <a:ext uri="{FF2B5EF4-FFF2-40B4-BE49-F238E27FC236}">
                <a16:creationId xmlns:a16="http://schemas.microsoft.com/office/drawing/2014/main" id="{599B3A80-FBE5-DE10-E88D-8877230C8D33}"/>
              </a:ext>
            </a:extLst>
          </p:cNvPr>
          <p:cNvSpPr txBox="1"/>
          <p:nvPr/>
        </p:nvSpPr>
        <p:spPr>
          <a:xfrm>
            <a:off x="344247" y="311520"/>
            <a:ext cx="3486800" cy="461665"/>
          </a:xfrm>
          <a:prstGeom prst="rect">
            <a:avLst/>
          </a:prstGeom>
          <a:solidFill>
            <a:schemeClr val="bg1"/>
          </a:solidFill>
          <a:ln w="6350">
            <a:solidFill>
              <a:schemeClr val="accent1"/>
            </a:solidFill>
          </a:ln>
        </p:spPr>
        <p:txBody>
          <a:bodyPr wrap="square" rtlCol="0">
            <a:spAutoFit/>
          </a:bodyPr>
          <a:lstStyle/>
          <a:p>
            <a:r>
              <a:rPr lang="sk-SK" sz="2400" noProof="0" dirty="0"/>
              <a:t>Enzýmy (vplyv </a:t>
            </a:r>
            <a:r>
              <a:rPr lang="sk-SK" sz="2400" b="1" noProof="0" dirty="0"/>
              <a:t>inhibítora</a:t>
            </a:r>
            <a:r>
              <a:rPr lang="sk-SK" sz="2400" noProof="0" dirty="0"/>
              <a:t>)</a:t>
            </a:r>
          </a:p>
        </p:txBody>
      </p:sp>
      <p:sp>
        <p:nvSpPr>
          <p:cNvPr id="2" name="Obdĺžnik: zaoblené rohy 1">
            <a:extLst>
              <a:ext uri="{FF2B5EF4-FFF2-40B4-BE49-F238E27FC236}">
                <a16:creationId xmlns:a16="http://schemas.microsoft.com/office/drawing/2014/main" id="{6CEC38C6-4AC9-08DA-D33B-3A6900201C59}"/>
              </a:ext>
            </a:extLst>
          </p:cNvPr>
          <p:cNvSpPr/>
          <p:nvPr/>
        </p:nvSpPr>
        <p:spPr>
          <a:xfrm>
            <a:off x="5542961" y="6117996"/>
            <a:ext cx="1291472" cy="480767"/>
          </a:xfrm>
          <a:prstGeom prst="roundRect">
            <a:avLst/>
          </a:prstGeom>
          <a:no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cxnSp>
        <p:nvCxnSpPr>
          <p:cNvPr id="4" name="Rovná spojovacia šípka 3">
            <a:extLst>
              <a:ext uri="{FF2B5EF4-FFF2-40B4-BE49-F238E27FC236}">
                <a16:creationId xmlns:a16="http://schemas.microsoft.com/office/drawing/2014/main" id="{BC2AF13C-1CC1-9045-7A61-A42D63ACBB6B}"/>
              </a:ext>
            </a:extLst>
          </p:cNvPr>
          <p:cNvCxnSpPr>
            <a:cxnSpLocks/>
          </p:cNvCxnSpPr>
          <p:nvPr/>
        </p:nvCxnSpPr>
        <p:spPr>
          <a:xfrm flipH="1">
            <a:off x="6844372" y="1371600"/>
            <a:ext cx="1574071" cy="463163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3" name="BlokTextu 12">
            <a:extLst>
              <a:ext uri="{FF2B5EF4-FFF2-40B4-BE49-F238E27FC236}">
                <a16:creationId xmlns:a16="http://schemas.microsoft.com/office/drawing/2014/main" id="{40C5CB02-F7E9-C721-9EE3-702C7856510A}"/>
              </a:ext>
            </a:extLst>
          </p:cNvPr>
          <p:cNvSpPr txBox="1"/>
          <p:nvPr/>
        </p:nvSpPr>
        <p:spPr>
          <a:xfrm>
            <a:off x="8132258" y="149937"/>
            <a:ext cx="3379304" cy="1246495"/>
          </a:xfrm>
          <a:prstGeom prst="rect">
            <a:avLst/>
          </a:prstGeom>
          <a:noFill/>
        </p:spPr>
        <p:txBody>
          <a:bodyPr wrap="square" rtlCol="0">
            <a:spAutoFit/>
          </a:bodyPr>
          <a:lstStyle/>
          <a:p>
            <a:r>
              <a:rPr lang="sk-SK" sz="1500" noProof="0" dirty="0">
                <a:solidFill>
                  <a:srgbClr val="C00000"/>
                </a:solidFill>
              </a:rPr>
              <a:t>podobná situácia môže nastať aj keď je substrátu priveľa; okrem toho, že sa viaže na aktívne miesto e., reaguje aj s inou časťou enz. molekuly čo pôsobí inhibične</a:t>
            </a:r>
          </a:p>
        </p:txBody>
      </p:sp>
    </p:spTree>
    <p:extLst>
      <p:ext uri="{BB962C8B-B14F-4D97-AF65-F5344CB8AC3E}">
        <p14:creationId xmlns:p14="http://schemas.microsoft.com/office/powerpoint/2010/main" val="284000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lokTextu 5">
            <a:extLst>
              <a:ext uri="{FF2B5EF4-FFF2-40B4-BE49-F238E27FC236}">
                <a16:creationId xmlns:a16="http://schemas.microsoft.com/office/drawing/2014/main" id="{18E94853-B851-79BC-76F4-C433095CC15B}"/>
              </a:ext>
            </a:extLst>
          </p:cNvPr>
          <p:cNvSpPr txBox="1"/>
          <p:nvPr/>
        </p:nvSpPr>
        <p:spPr>
          <a:xfrm>
            <a:off x="222493" y="969946"/>
            <a:ext cx="4038285" cy="1200329"/>
          </a:xfrm>
          <a:prstGeom prst="rect">
            <a:avLst/>
          </a:prstGeom>
          <a:noFill/>
        </p:spPr>
        <p:txBody>
          <a:bodyPr wrap="none" rtlCol="0">
            <a:spAutoFit/>
          </a:bodyPr>
          <a:lstStyle/>
          <a:p>
            <a:r>
              <a:rPr lang="sk-SK" noProof="0" dirty="0"/>
              <a:t>NAD = Nikotínamidadeníndinukleotid </a:t>
            </a:r>
          </a:p>
          <a:p>
            <a:r>
              <a:rPr lang="sk-SK" noProof="0" dirty="0"/>
              <a:t>dve formy:</a:t>
            </a:r>
          </a:p>
          <a:p>
            <a:r>
              <a:rPr lang="sk-SK" noProof="0" dirty="0"/>
              <a:t>oxidovaná NAD</a:t>
            </a:r>
            <a:r>
              <a:rPr lang="sk-SK" baseline="30000" noProof="0" dirty="0"/>
              <a:t>+</a:t>
            </a:r>
          </a:p>
          <a:p>
            <a:r>
              <a:rPr lang="sk-SK" noProof="0" dirty="0"/>
              <a:t>redukovaná NADH</a:t>
            </a:r>
          </a:p>
        </p:txBody>
      </p:sp>
      <p:pic>
        <p:nvPicPr>
          <p:cNvPr id="3" name="Obrázok 2">
            <a:extLst>
              <a:ext uri="{FF2B5EF4-FFF2-40B4-BE49-F238E27FC236}">
                <a16:creationId xmlns:a16="http://schemas.microsoft.com/office/drawing/2014/main" id="{A5CBA068-9E8D-9225-50C2-D5A6F8AD2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3272" y="0"/>
            <a:ext cx="6635903" cy="6858000"/>
          </a:xfrm>
          <a:prstGeom prst="rect">
            <a:avLst/>
          </a:prstGeom>
        </p:spPr>
      </p:pic>
    </p:spTree>
    <p:extLst>
      <p:ext uri="{BB962C8B-B14F-4D97-AF65-F5344CB8AC3E}">
        <p14:creationId xmlns:p14="http://schemas.microsoft.com/office/powerpoint/2010/main" val="2763452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a:extLst>
              <a:ext uri="{FF2B5EF4-FFF2-40B4-BE49-F238E27FC236}">
                <a16:creationId xmlns:a16="http://schemas.microsoft.com/office/drawing/2014/main" id="{03D934FE-838E-830B-3B17-73C7A3EB7EBA}"/>
              </a:ext>
            </a:extLst>
          </p:cNvPr>
          <p:cNvSpPr txBox="1">
            <a:spLocks/>
          </p:cNvSpPr>
          <p:nvPr/>
        </p:nvSpPr>
        <p:spPr>
          <a:xfrm>
            <a:off x="3089035" y="26200"/>
            <a:ext cx="10515600" cy="9411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k-SK" sz="2400" noProof="0" dirty="0"/>
              <a:t>Enzýmy v prírodnom prostredí </a:t>
            </a:r>
            <a:r>
              <a:rPr lang="sk-SK" sz="2000" noProof="0" dirty="0"/>
              <a:t>(distribúcia v pôde)</a:t>
            </a:r>
          </a:p>
        </p:txBody>
      </p:sp>
      <p:sp>
        <p:nvSpPr>
          <p:cNvPr id="2" name="BlokTextu 1">
            <a:extLst>
              <a:ext uri="{FF2B5EF4-FFF2-40B4-BE49-F238E27FC236}">
                <a16:creationId xmlns:a16="http://schemas.microsoft.com/office/drawing/2014/main" id="{2CFC3388-973F-30B2-DCB1-6AEBD79765BC}"/>
              </a:ext>
            </a:extLst>
          </p:cNvPr>
          <p:cNvSpPr txBox="1"/>
          <p:nvPr/>
        </p:nvSpPr>
        <p:spPr>
          <a:xfrm>
            <a:off x="158286" y="225415"/>
            <a:ext cx="2515093" cy="6632585"/>
          </a:xfrm>
          <a:prstGeom prst="rect">
            <a:avLst/>
          </a:prstGeom>
          <a:noFill/>
        </p:spPr>
        <p:txBody>
          <a:bodyPr wrap="square" rtlCol="0">
            <a:spAutoFit/>
          </a:bodyPr>
          <a:lstStyle/>
          <a:p>
            <a:r>
              <a:rPr lang="sk-SK" sz="1700" noProof="0" dirty="0"/>
              <a:t>(i) intracelulárne enzýmy, (ii) periplazmatické enzýmy, (iii) enzýmy pripojené k vonkajšiemu povrchu bunkových membrán, (iv) enzýmy uvoľnené počas rastu a delenia buniek, (v) enzýmy v spórach, cystách, semenách, endospórach, (vi) enzýmy pripojené k odumretým bunkám a bunkovým zvyškom, (vii) enzýmy z odumretých neporušených buniek alebo uvoľnené po ich rozklade, (viii) enzýmy dočasne prítomné v komplexoch enzým-substrát, (ix) enzýmy adsorbované na povrchy ílových minerálov, (x) enzýmy viazané s humínovými koloidmi.</a:t>
            </a:r>
          </a:p>
        </p:txBody>
      </p:sp>
      <p:pic>
        <p:nvPicPr>
          <p:cNvPr id="5" name="Obrázok 4">
            <a:extLst>
              <a:ext uri="{FF2B5EF4-FFF2-40B4-BE49-F238E27FC236}">
                <a16:creationId xmlns:a16="http://schemas.microsoft.com/office/drawing/2014/main" id="{A9B316FA-F2E4-A9D0-5459-CDF793014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3618" y="758855"/>
            <a:ext cx="9110531" cy="5936912"/>
          </a:xfrm>
          <a:prstGeom prst="rect">
            <a:avLst/>
          </a:prstGeom>
          <a:ln w="6350">
            <a:solidFill>
              <a:schemeClr val="accent1"/>
            </a:solidFill>
          </a:ln>
        </p:spPr>
      </p:pic>
    </p:spTree>
    <p:extLst>
      <p:ext uri="{BB962C8B-B14F-4D97-AF65-F5344CB8AC3E}">
        <p14:creationId xmlns:p14="http://schemas.microsoft.com/office/powerpoint/2010/main" val="2450639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63119B81-AE0B-DEB1-9B5A-C9B1C07981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8319" y="0"/>
            <a:ext cx="9924117" cy="6858000"/>
          </a:xfrm>
          <a:prstGeom prst="rect">
            <a:avLst/>
          </a:prstGeom>
        </p:spPr>
      </p:pic>
      <p:sp>
        <p:nvSpPr>
          <p:cNvPr id="6" name="BlokTextu 5">
            <a:extLst>
              <a:ext uri="{FF2B5EF4-FFF2-40B4-BE49-F238E27FC236}">
                <a16:creationId xmlns:a16="http://schemas.microsoft.com/office/drawing/2014/main" id="{A2B41E75-7DBF-E032-9D5B-F97924B7D2F3}"/>
              </a:ext>
            </a:extLst>
          </p:cNvPr>
          <p:cNvSpPr txBox="1"/>
          <p:nvPr/>
        </p:nvSpPr>
        <p:spPr>
          <a:xfrm>
            <a:off x="3232645" y="6410847"/>
            <a:ext cx="3838230" cy="338554"/>
          </a:xfrm>
          <a:prstGeom prst="rect">
            <a:avLst/>
          </a:prstGeom>
          <a:noFill/>
        </p:spPr>
        <p:txBody>
          <a:bodyPr wrap="none" rtlCol="0">
            <a:spAutoFit/>
          </a:bodyPr>
          <a:lstStyle/>
          <a:p>
            <a:r>
              <a:rPr lang="sk-SK" sz="1600" noProof="0" dirty="0"/>
              <a:t>https://doi.org/10.1111/1365-2435.14027</a:t>
            </a:r>
          </a:p>
        </p:txBody>
      </p:sp>
      <p:sp>
        <p:nvSpPr>
          <p:cNvPr id="7" name="BlokTextu 6">
            <a:extLst>
              <a:ext uri="{FF2B5EF4-FFF2-40B4-BE49-F238E27FC236}">
                <a16:creationId xmlns:a16="http://schemas.microsoft.com/office/drawing/2014/main" id="{E24E2FA6-823A-B7EE-D2C3-A1C20B0A7C8F}"/>
              </a:ext>
            </a:extLst>
          </p:cNvPr>
          <p:cNvSpPr txBox="1"/>
          <p:nvPr/>
        </p:nvSpPr>
        <p:spPr>
          <a:xfrm>
            <a:off x="186895" y="572756"/>
            <a:ext cx="1986571" cy="5078313"/>
          </a:xfrm>
          <a:prstGeom prst="rect">
            <a:avLst/>
          </a:prstGeom>
          <a:noFill/>
        </p:spPr>
        <p:txBody>
          <a:bodyPr wrap="square" rtlCol="0">
            <a:spAutoFit/>
          </a:bodyPr>
          <a:lstStyle/>
          <a:p>
            <a:r>
              <a:rPr lang="sk-SK" noProof="0" dirty="0"/>
              <a:t>Obrázok pochádza z práce, v ktorej autori riešili možný vplyv klimatickej zmeny na enzymatickú aktivitu pôd. Je vhodné si uvedomiť že premenné ktoré sa v Michaelis–Menten vzťahu nachádzajú (t.j. ovplyvňujú rýchlosť reakcií) sú funkciou teploty (teplota ich ovplyvňuje).</a:t>
            </a:r>
          </a:p>
        </p:txBody>
      </p:sp>
      <p:pic>
        <p:nvPicPr>
          <p:cNvPr id="9" name="Obrázok 8">
            <a:extLst>
              <a:ext uri="{FF2B5EF4-FFF2-40B4-BE49-F238E27FC236}">
                <a16:creationId xmlns:a16="http://schemas.microsoft.com/office/drawing/2014/main" id="{D6F2CBFF-9B39-0CDD-CBE2-25C2F1911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 y="5858444"/>
            <a:ext cx="2793441" cy="721680"/>
          </a:xfrm>
          <a:prstGeom prst="rect">
            <a:avLst/>
          </a:prstGeom>
        </p:spPr>
      </p:pic>
    </p:spTree>
    <p:extLst>
      <p:ext uri="{BB962C8B-B14F-4D97-AF65-F5344CB8AC3E}">
        <p14:creationId xmlns:p14="http://schemas.microsoft.com/office/powerpoint/2010/main" val="1901347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864E8-9F27-7376-CEF0-7A5BF115ABB1}"/>
            </a:ext>
          </a:extLst>
        </p:cNvPr>
        <p:cNvGrpSpPr/>
        <p:nvPr/>
      </p:nvGrpSpPr>
      <p:grpSpPr>
        <a:xfrm>
          <a:off x="0" y="0"/>
          <a:ext cx="0" cy="0"/>
          <a:chOff x="0" y="0"/>
          <a:chExt cx="0" cy="0"/>
        </a:xfrm>
      </p:grpSpPr>
      <p:sp>
        <p:nvSpPr>
          <p:cNvPr id="4" name="Nadpis 1">
            <a:extLst>
              <a:ext uri="{FF2B5EF4-FFF2-40B4-BE49-F238E27FC236}">
                <a16:creationId xmlns:a16="http://schemas.microsoft.com/office/drawing/2014/main" id="{57BDF525-37AA-1177-E0B7-10FFBFDD4A69}"/>
              </a:ext>
            </a:extLst>
          </p:cNvPr>
          <p:cNvSpPr txBox="1">
            <a:spLocks/>
          </p:cNvSpPr>
          <p:nvPr/>
        </p:nvSpPr>
        <p:spPr>
          <a:xfrm>
            <a:off x="242224" y="0"/>
            <a:ext cx="10515600" cy="9411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k-SK" sz="2400" noProof="0" dirty="0"/>
              <a:t>Enzýmy v aktivovanom kale (čistenie odpadových vôd)</a:t>
            </a:r>
            <a:endParaRPr lang="sk-SK" sz="2200" noProof="0" dirty="0"/>
          </a:p>
        </p:txBody>
      </p:sp>
      <p:pic>
        <p:nvPicPr>
          <p:cNvPr id="3" name="Obrázok 2">
            <a:extLst>
              <a:ext uri="{FF2B5EF4-FFF2-40B4-BE49-F238E27FC236}">
                <a16:creationId xmlns:a16="http://schemas.microsoft.com/office/drawing/2014/main" id="{04D2C192-B6C7-2C08-0001-40BDA01D6E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3392" y="0"/>
            <a:ext cx="4833257" cy="6858000"/>
          </a:xfrm>
          <a:prstGeom prst="rect">
            <a:avLst/>
          </a:prstGeom>
        </p:spPr>
      </p:pic>
      <p:sp>
        <p:nvSpPr>
          <p:cNvPr id="5" name="BlokTextu 4">
            <a:extLst>
              <a:ext uri="{FF2B5EF4-FFF2-40B4-BE49-F238E27FC236}">
                <a16:creationId xmlns:a16="http://schemas.microsoft.com/office/drawing/2014/main" id="{84660645-56D7-27F6-403E-751934046555}"/>
              </a:ext>
            </a:extLst>
          </p:cNvPr>
          <p:cNvSpPr txBox="1"/>
          <p:nvPr/>
        </p:nvSpPr>
        <p:spPr>
          <a:xfrm>
            <a:off x="356717" y="996315"/>
            <a:ext cx="6299475" cy="4801314"/>
          </a:xfrm>
          <a:prstGeom prst="rect">
            <a:avLst/>
          </a:prstGeom>
          <a:noFill/>
        </p:spPr>
        <p:txBody>
          <a:bodyPr wrap="square" rtlCol="0">
            <a:spAutoFit/>
          </a:bodyPr>
          <a:lstStyle/>
          <a:p>
            <a:r>
              <a:rPr lang="sk-SK" noProof="0" dirty="0"/>
              <a:t>A) Fotografia vločiek materiálu aktivovaného kalu a kolónií mikroorganizmov. Šípky označujú prvoky požierajúce častice vločiek. (B) Epifluorescenčná mikrofotografia rovnakého zorného poľa ako (A) odhaľuje oblasti intenzívnej fosfatázovej aktivity. (C) Epifluorescenčná mikrofotografia tenkého rezu vločkovej častice zafarbenej na červenooranžovo, kde možno identifikovať oblasti vykazujúce fosfatázovú aktivitu (zelené škvrny). (D) Epifluorescenčná mikrofotografia homogenizovaného filtrátu aktivovaného kalu zobrazujúca baktérie zo skupiny Cytophaga–Flavobacteria s použitím kombinácie filtrov znázorňuje bunky reagujúce s oligonukleotidovou sondou CF319a (červená). (E) Epifluorescenčná mikrofotografia rovnakej situácie ako (D) s použitím kombinácie filtrov s rozlíšením kryštálov ELF (zelené škvrny), čo indikuje oblasti fosfatázovej aktivity. (F) Zlúčený obraz (D) a (E), odhaľuje subpopuláciu buniek, ktoré pozitívne reagujú s CF319a a tiež vykazujú fosfatázovú aktivitu</a:t>
            </a:r>
          </a:p>
        </p:txBody>
      </p:sp>
    </p:spTree>
    <p:extLst>
      <p:ext uri="{BB962C8B-B14F-4D97-AF65-F5344CB8AC3E}">
        <p14:creationId xmlns:p14="http://schemas.microsoft.com/office/powerpoint/2010/main" val="2036461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FAD558-1FB6-EA9C-90E8-EFD8521CB02D}"/>
            </a:ext>
          </a:extLst>
        </p:cNvPr>
        <p:cNvGrpSpPr/>
        <p:nvPr/>
      </p:nvGrpSpPr>
      <p:grpSpPr>
        <a:xfrm>
          <a:off x="0" y="0"/>
          <a:ext cx="0" cy="0"/>
          <a:chOff x="0" y="0"/>
          <a:chExt cx="0" cy="0"/>
        </a:xfrm>
      </p:grpSpPr>
      <p:graphicFrame>
        <p:nvGraphicFramePr>
          <p:cNvPr id="6" name="Tabuľka 5">
            <a:extLst>
              <a:ext uri="{FF2B5EF4-FFF2-40B4-BE49-F238E27FC236}">
                <a16:creationId xmlns:a16="http://schemas.microsoft.com/office/drawing/2014/main" id="{ABFCC76A-9AED-97BB-3758-7716B6367237}"/>
              </a:ext>
            </a:extLst>
          </p:cNvPr>
          <p:cNvGraphicFramePr>
            <a:graphicFrameLocks noGrp="1"/>
          </p:cNvGraphicFramePr>
          <p:nvPr>
            <p:extLst>
              <p:ext uri="{D42A27DB-BD31-4B8C-83A1-F6EECF244321}">
                <p14:modId xmlns:p14="http://schemas.microsoft.com/office/powerpoint/2010/main" val="1808726401"/>
              </p:ext>
            </p:extLst>
          </p:nvPr>
        </p:nvGraphicFramePr>
        <p:xfrm>
          <a:off x="362173" y="480708"/>
          <a:ext cx="11467653" cy="5896584"/>
        </p:xfrm>
        <a:graphic>
          <a:graphicData uri="http://schemas.openxmlformats.org/drawingml/2006/table">
            <a:tbl>
              <a:tblPr firstRow="1" bandRow="1">
                <a:tableStyleId>{5C22544A-7EE6-4342-B048-85BDC9FD1C3A}</a:tableStyleId>
              </a:tblPr>
              <a:tblGrid>
                <a:gridCol w="1712235">
                  <a:extLst>
                    <a:ext uri="{9D8B030D-6E8A-4147-A177-3AD203B41FA5}">
                      <a16:colId xmlns:a16="http://schemas.microsoft.com/office/drawing/2014/main" val="2656164920"/>
                    </a:ext>
                  </a:extLst>
                </a:gridCol>
                <a:gridCol w="3442252">
                  <a:extLst>
                    <a:ext uri="{9D8B030D-6E8A-4147-A177-3AD203B41FA5}">
                      <a16:colId xmlns:a16="http://schemas.microsoft.com/office/drawing/2014/main" val="3380434145"/>
                    </a:ext>
                  </a:extLst>
                </a:gridCol>
                <a:gridCol w="1451054">
                  <a:extLst>
                    <a:ext uri="{9D8B030D-6E8A-4147-A177-3AD203B41FA5}">
                      <a16:colId xmlns:a16="http://schemas.microsoft.com/office/drawing/2014/main" val="3739443296"/>
                    </a:ext>
                  </a:extLst>
                </a:gridCol>
                <a:gridCol w="4862112">
                  <a:extLst>
                    <a:ext uri="{9D8B030D-6E8A-4147-A177-3AD203B41FA5}">
                      <a16:colId xmlns:a16="http://schemas.microsoft.com/office/drawing/2014/main" val="2351368725"/>
                    </a:ext>
                  </a:extLst>
                </a:gridCol>
              </a:tblGrid>
              <a:tr h="346978">
                <a:tc gridSpan="4">
                  <a:txBody>
                    <a:bodyPr/>
                    <a:lstStyle/>
                    <a:p>
                      <a:pPr algn="l" fontAlgn="ctr">
                        <a:buNone/>
                      </a:pPr>
                      <a:r>
                        <a:rPr lang="sk-SK" sz="1800" u="none" strike="noStrike" noProof="0" dirty="0">
                          <a:effectLst/>
                        </a:rPr>
                        <a:t>Virtuálny experiment s kinetikou enzýmov – aplikácia troch rôznych modelov : rovnice a jednotky </a:t>
                      </a:r>
                      <a:endParaRPr lang="sk-SK" sz="1800" b="1" i="0" u="none" strike="noStrike" noProof="0" dirty="0">
                        <a:solidFill>
                          <a:srgbClr val="FFFFFF"/>
                        </a:solidFill>
                        <a:effectLst/>
                        <a:latin typeface="Carlito"/>
                      </a:endParaRPr>
                    </a:p>
                  </a:txBody>
                  <a:tcPr marL="6298" marR="6298" marT="6298" marB="0" anchor="ctr">
                    <a:lnB w="12700" cap="flat" cmpd="sng" algn="ctr">
                      <a:solidFill>
                        <a:schemeClr val="tx1"/>
                      </a:solidFill>
                      <a:prstDash val="solid"/>
                      <a:round/>
                      <a:headEnd type="none" w="med" len="med"/>
                      <a:tailEnd type="none" w="med" len="med"/>
                    </a:lnB>
                  </a:tcPr>
                </a:tc>
                <a:tc hMerge="1">
                  <a:txBody>
                    <a:bodyPr/>
                    <a:lstStyle/>
                    <a:p>
                      <a:endParaRPr lang="sk-SK"/>
                    </a:p>
                  </a:txBody>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2576398635"/>
                  </a:ext>
                </a:extLst>
              </a:tr>
              <a:tr h="280298">
                <a:tc>
                  <a:txBody>
                    <a:bodyPr/>
                    <a:lstStyle/>
                    <a:p>
                      <a:pPr algn="l" fontAlgn="b">
                        <a:buNone/>
                      </a:pPr>
                      <a:r>
                        <a:rPr lang="sk-SK" sz="1600" b="1" u="none" strike="noStrike" noProof="0" dirty="0">
                          <a:effectLst/>
                          <a:latin typeface="Arial" panose="020B0604020202020204" pitchFamily="34" charset="0"/>
                          <a:cs typeface="Arial" panose="020B0604020202020204" pitchFamily="34" charset="0"/>
                        </a:rPr>
                        <a:t>Symbol</a:t>
                      </a:r>
                      <a:endParaRPr lang="sk-SK" sz="1600" b="1" i="0" u="none" strike="noStrike" noProof="0" dirty="0">
                        <a:solidFill>
                          <a:srgbClr val="FFFFFF"/>
                        </a:solidFill>
                        <a:effectLst/>
                        <a:latin typeface="Arial" panose="020B0604020202020204" pitchFamily="34" charset="0"/>
                        <a:cs typeface="Arial" panose="020B0604020202020204" pitchFamily="34" charset="0"/>
                      </a:endParaRPr>
                    </a:p>
                  </a:txBody>
                  <a:tcPr marL="6298" marR="6298" marT="629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b">
                        <a:buNone/>
                      </a:pPr>
                      <a:r>
                        <a:rPr lang="sk-SK" sz="1600" b="1" u="none" strike="noStrike" noProof="0" dirty="0">
                          <a:effectLst/>
                          <a:latin typeface="Arial" panose="020B0604020202020204" pitchFamily="34" charset="0"/>
                          <a:cs typeface="Arial" panose="020B0604020202020204" pitchFamily="34" charset="0"/>
                        </a:rPr>
                        <a:t>Význam</a:t>
                      </a:r>
                      <a:endParaRPr lang="sk-SK" sz="1600" b="1" i="0" u="none" strike="noStrike" noProof="0" dirty="0">
                        <a:solidFill>
                          <a:srgbClr val="FFFFFF"/>
                        </a:solidFill>
                        <a:effectLst/>
                        <a:latin typeface="Arial" panose="020B0604020202020204" pitchFamily="34" charset="0"/>
                        <a:cs typeface="Arial" panose="020B0604020202020204" pitchFamily="34" charset="0"/>
                      </a:endParaRPr>
                    </a:p>
                  </a:txBody>
                  <a:tcPr marL="6298" marR="6298" marT="629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b">
                        <a:buNone/>
                      </a:pPr>
                      <a:r>
                        <a:rPr lang="sk-SK" sz="1600" b="1" u="none" strike="noStrike" noProof="0" dirty="0">
                          <a:effectLst/>
                          <a:latin typeface="Arial" panose="020B0604020202020204" pitchFamily="34" charset="0"/>
                          <a:cs typeface="Arial" panose="020B0604020202020204" pitchFamily="34" charset="0"/>
                        </a:rPr>
                        <a:t>Jednotky</a:t>
                      </a:r>
                      <a:endParaRPr lang="sk-SK" sz="1600" b="1" i="0" u="none" strike="noStrike" noProof="0" dirty="0">
                        <a:solidFill>
                          <a:srgbClr val="FFFFFF"/>
                        </a:solidFill>
                        <a:effectLst/>
                        <a:latin typeface="Arial" panose="020B0604020202020204" pitchFamily="34" charset="0"/>
                        <a:cs typeface="Arial" panose="020B0604020202020204" pitchFamily="34" charset="0"/>
                      </a:endParaRPr>
                    </a:p>
                  </a:txBody>
                  <a:tcPr marL="6298" marR="6298" marT="629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b">
                        <a:buNone/>
                      </a:pPr>
                      <a:r>
                        <a:rPr lang="sk-SK" sz="1600" b="1" u="none" strike="noStrike" noProof="0" dirty="0">
                          <a:effectLst/>
                          <a:latin typeface="Arial" panose="020B0604020202020204" pitchFamily="34" charset="0"/>
                          <a:cs typeface="Arial" panose="020B0604020202020204" pitchFamily="34" charset="0"/>
                        </a:rPr>
                        <a:t>Poznámka</a:t>
                      </a:r>
                      <a:endParaRPr lang="sk-SK" sz="1600" b="1" i="0" u="none" strike="noStrike" noProof="0" dirty="0">
                        <a:solidFill>
                          <a:srgbClr val="FFFFFF"/>
                        </a:solidFill>
                        <a:effectLst/>
                        <a:latin typeface="Arial" panose="020B0604020202020204" pitchFamily="34" charset="0"/>
                        <a:cs typeface="Arial" panose="020B0604020202020204" pitchFamily="34" charset="0"/>
                      </a:endParaRPr>
                    </a:p>
                  </a:txBody>
                  <a:tcPr marL="6298" marR="6298" marT="629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392495395"/>
                  </a:ext>
                </a:extLst>
              </a:tr>
              <a:tr h="759065">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v</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T w="12700" cap="flat" cmpd="sng" algn="ctr">
                      <a:solidFill>
                        <a:schemeClr val="tx1"/>
                      </a:solidFill>
                      <a:prstDash val="solid"/>
                      <a:round/>
                      <a:headEnd type="none" w="med" len="med"/>
                      <a:tailEnd type="none" w="med" len="med"/>
                    </a:lnT>
                  </a:tcPr>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rýchlosť reakcie</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T w="12700" cap="flat" cmpd="sng" algn="ctr">
                      <a:solidFill>
                        <a:schemeClr val="tx1"/>
                      </a:solidFill>
                      <a:prstDash val="solid"/>
                      <a:round/>
                      <a:headEnd type="none" w="med" len="med"/>
                      <a:tailEnd type="none" w="med" len="med"/>
                    </a:lnT>
                  </a:tcPr>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nmol g⁻¹ h⁻¹</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T w="12700" cap="flat" cmpd="sng" algn="ctr">
                      <a:solidFill>
                        <a:schemeClr val="tx1"/>
                      </a:solidFill>
                      <a:prstDash val="solid"/>
                      <a:round/>
                      <a:headEnd type="none" w="med" len="med"/>
                      <a:tailEnd type="none" w="med" len="med"/>
                    </a:lnT>
                  </a:tcPr>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nmol produktu vytvoreného na gram vzorky za hodinu; g zvyčajne = suchá vzorka pôdy, sedimentu, biomasy alebo tkaniva</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07034665"/>
                  </a:ext>
                </a:extLst>
              </a:tr>
              <a:tr h="291730">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Vmax</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maximálna rýchlosť</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nmol g⁻¹ h⁻¹</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parameter získaný odhadom z experimentálnych dát</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extLst>
                  <a:ext uri="{0D108BD9-81ED-4DB2-BD59-A6C34878D82A}">
                    <a16:rowId xmlns:a16="http://schemas.microsoft.com/office/drawing/2014/main" val="2053373978"/>
                  </a:ext>
                </a:extLst>
              </a:tr>
              <a:tr h="300879">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[S]</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koncentrácia substrátu</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mM</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premenná obvykle znázornená na horizontálnej osi</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extLst>
                  <a:ext uri="{0D108BD9-81ED-4DB2-BD59-A6C34878D82A}">
                    <a16:rowId xmlns:a16="http://schemas.microsoft.com/office/drawing/2014/main" val="651656698"/>
                  </a:ext>
                </a:extLst>
              </a:tr>
              <a:tr h="513679">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Km</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Michaelisova konštanta</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mM</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koncentrácia substrátu pri polovičnej hodnote Vmax pre jednoduchý Michaelis-Menten model</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extLst>
                  <a:ext uri="{0D108BD9-81ED-4DB2-BD59-A6C34878D82A}">
                    <a16:rowId xmlns:a16="http://schemas.microsoft.com/office/drawing/2014/main" val="2290783493"/>
                  </a:ext>
                </a:extLst>
              </a:tr>
              <a:tr h="513679">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K</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konštanta polovičného nasýtenia (Hill)</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mM</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analogický parameter ako Km pri Michaelis-Menten ale pre sigmoid model</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extLst>
                  <a:ext uri="{0D108BD9-81ED-4DB2-BD59-A6C34878D82A}">
                    <a16:rowId xmlns:a16="http://schemas.microsoft.com/office/drawing/2014/main" val="1803419752"/>
                  </a:ext>
                </a:extLst>
              </a:tr>
              <a:tr h="280298">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Ki / KiC</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ihibičná konštanta</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mM</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nižšia hodnota Ki = silnejšia inhibícia</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extLst>
                  <a:ext uri="{0D108BD9-81ED-4DB2-BD59-A6C34878D82A}">
                    <a16:rowId xmlns:a16="http://schemas.microsoft.com/office/drawing/2014/main" val="3369814308"/>
                  </a:ext>
                </a:extLst>
              </a:tr>
              <a:tr h="280298">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[I]</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B w="12700" cap="flat" cmpd="sng" algn="ctr">
                      <a:solidFill>
                        <a:schemeClr val="tx1"/>
                      </a:solidFill>
                      <a:prstDash val="solid"/>
                      <a:round/>
                      <a:headEnd type="none" w="med" len="med"/>
                      <a:tailEnd type="none" w="med" len="med"/>
                    </a:lnB>
                  </a:tcPr>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koncentrácia inhibítora</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B w="12700" cap="flat" cmpd="sng" algn="ctr">
                      <a:solidFill>
                        <a:schemeClr val="tx1"/>
                      </a:solidFill>
                      <a:prstDash val="solid"/>
                      <a:round/>
                      <a:headEnd type="none" w="med" len="med"/>
                      <a:tailEnd type="none" w="med" len="med"/>
                    </a:lnB>
                  </a:tcPr>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mM</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B w="12700" cap="flat" cmpd="sng" algn="ctr">
                      <a:solidFill>
                        <a:schemeClr val="tx1"/>
                      </a:solidFill>
                      <a:prstDash val="solid"/>
                      <a:round/>
                      <a:headEnd type="none" w="med" len="med"/>
                      <a:tailEnd type="none" w="med" len="med"/>
                    </a:lnB>
                  </a:tcPr>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použitie pri kompetitívnej inhibícii</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937113"/>
                  </a:ext>
                </a:extLst>
              </a:tr>
              <a:tr h="280298">
                <a:tc>
                  <a:txBody>
                    <a:bodyPr/>
                    <a:lstStyle/>
                    <a:p>
                      <a:pPr algn="l" fontAlgn="b">
                        <a:buNone/>
                      </a:pPr>
                      <a:r>
                        <a:rPr lang="sk-SK" sz="1600" b="1" u="none" strike="noStrike" noProof="0" dirty="0">
                          <a:effectLst/>
                          <a:latin typeface="Arial" panose="020B0604020202020204" pitchFamily="34" charset="0"/>
                          <a:cs typeface="Arial" panose="020B0604020202020204" pitchFamily="34" charset="0"/>
                        </a:rPr>
                        <a:t>Model</a:t>
                      </a:r>
                      <a:endParaRPr lang="sk-SK" sz="1600" b="1" i="0" u="none" strike="noStrike" noProof="0" dirty="0">
                        <a:solidFill>
                          <a:srgbClr val="FFFFFF"/>
                        </a:solidFill>
                        <a:effectLst/>
                        <a:latin typeface="Arial" panose="020B0604020202020204" pitchFamily="34" charset="0"/>
                        <a:cs typeface="Arial" panose="020B0604020202020204" pitchFamily="34" charset="0"/>
                      </a:endParaRPr>
                    </a:p>
                  </a:txBody>
                  <a:tcPr marL="6298" marR="6298" marT="629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l" fontAlgn="b">
                        <a:buNone/>
                      </a:pPr>
                      <a:r>
                        <a:rPr lang="sk-SK" sz="1600" b="1" u="none" strike="noStrike" noProof="0" dirty="0">
                          <a:effectLst/>
                          <a:latin typeface="Arial" panose="020B0604020202020204" pitchFamily="34" charset="0"/>
                          <a:cs typeface="Arial" panose="020B0604020202020204" pitchFamily="34" charset="0"/>
                        </a:rPr>
                        <a:t>Matematické vyjadrenie</a:t>
                      </a:r>
                      <a:endParaRPr lang="sk-SK" sz="1600" b="1" i="0" u="none" strike="noStrike" noProof="0" dirty="0">
                        <a:solidFill>
                          <a:srgbClr val="FFFFFF"/>
                        </a:solidFill>
                        <a:effectLst/>
                        <a:latin typeface="Arial" panose="020B0604020202020204" pitchFamily="34" charset="0"/>
                        <a:cs typeface="Arial" panose="020B0604020202020204" pitchFamily="34" charset="0"/>
                      </a:endParaRPr>
                    </a:p>
                  </a:txBody>
                  <a:tcPr marL="6298" marR="6298" marT="629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gridSpan="2">
                  <a:txBody>
                    <a:bodyPr/>
                    <a:lstStyle/>
                    <a:p>
                      <a:pPr algn="l" fontAlgn="b">
                        <a:buNone/>
                      </a:pPr>
                      <a:r>
                        <a:rPr lang="sk-SK" sz="1600" b="1" u="none" strike="noStrike" noProof="0" dirty="0">
                          <a:effectLst/>
                          <a:latin typeface="Arial" panose="020B0604020202020204" pitchFamily="34" charset="0"/>
                          <a:cs typeface="Arial" panose="020B0604020202020204" pitchFamily="34" charset="0"/>
                        </a:rPr>
                        <a:t>Interpretácia</a:t>
                      </a:r>
                      <a:endParaRPr lang="sk-SK" sz="1600" b="1" i="0" u="none" strike="noStrike" noProof="0" dirty="0">
                        <a:solidFill>
                          <a:srgbClr val="FFFFFF"/>
                        </a:solidFill>
                        <a:effectLst/>
                        <a:latin typeface="Arial" panose="020B0604020202020204" pitchFamily="34" charset="0"/>
                        <a:cs typeface="Arial" panose="020B0604020202020204" pitchFamily="34" charset="0"/>
                      </a:endParaRPr>
                    </a:p>
                  </a:txBody>
                  <a:tcPr marL="6298" marR="6298" marT="6298"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hMerge="1">
                  <a:txBody>
                    <a:bodyPr/>
                    <a:lstStyle/>
                    <a:p>
                      <a:endParaRPr lang="sk-SK"/>
                    </a:p>
                  </a:txBody>
                  <a:tcPr/>
                </a:tc>
                <a:extLst>
                  <a:ext uri="{0D108BD9-81ED-4DB2-BD59-A6C34878D82A}">
                    <a16:rowId xmlns:a16="http://schemas.microsoft.com/office/drawing/2014/main" val="2115685570"/>
                  </a:ext>
                </a:extLst>
              </a:tr>
              <a:tr h="508345">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Michaelis–Menten</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T w="12700" cap="flat" cmpd="sng" algn="ctr">
                      <a:solidFill>
                        <a:schemeClr val="tx1"/>
                      </a:solidFill>
                      <a:prstDash val="solid"/>
                      <a:round/>
                      <a:headEnd type="none" w="med" len="med"/>
                      <a:tailEnd type="none" w="med" len="med"/>
                    </a:lnT>
                  </a:tcPr>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v = Vmax[S] / (Km + [S])</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T w="12700" cap="flat" cmpd="sng" algn="ctr">
                      <a:solidFill>
                        <a:schemeClr val="tx1"/>
                      </a:solidFill>
                      <a:prstDash val="solid"/>
                      <a:round/>
                      <a:headEnd type="none" w="med" len="med"/>
                      <a:tailEnd type="none" w="med" len="med"/>
                    </a:lnT>
                  </a:tcPr>
                </a:tc>
                <a:tc gridSpan="2">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Zvýšenie Vmax zvyšuje krivku; zníženie Km zvyšuje rýchlosť pri nízkej [S].</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lnT w="12700" cap="flat" cmpd="sng" algn="ctr">
                      <a:solidFill>
                        <a:schemeClr val="tx1"/>
                      </a:solidFill>
                      <a:prstDash val="solid"/>
                      <a:round/>
                      <a:headEnd type="none" w="med" len="med"/>
                      <a:tailEnd type="none" w="med" len="med"/>
                    </a:lnT>
                  </a:tcPr>
                </a:tc>
                <a:tc hMerge="1">
                  <a:txBody>
                    <a:bodyPr/>
                    <a:lstStyle/>
                    <a:p>
                      <a:endParaRPr lang="sk-SK"/>
                    </a:p>
                  </a:txBody>
                  <a:tcPr/>
                </a:tc>
                <a:extLst>
                  <a:ext uri="{0D108BD9-81ED-4DB2-BD59-A6C34878D82A}">
                    <a16:rowId xmlns:a16="http://schemas.microsoft.com/office/drawing/2014/main" val="2960644925"/>
                  </a:ext>
                </a:extLst>
              </a:tr>
              <a:tr h="513679">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Inhibícia substrátom</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v = Vmax[S] / (Km + [S](1 + [S]/Ki))</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gridSpan="2">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Pri vysokej hodnote [S] pôsobí aj substrát na enzým inhibične; nižšia hodnota Ki spôsobí, že k poklesu dôjde skôr.</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hMerge="1">
                  <a:txBody>
                    <a:bodyPr/>
                    <a:lstStyle/>
                    <a:p>
                      <a:endParaRPr lang="sk-SK"/>
                    </a:p>
                  </a:txBody>
                  <a:tcPr/>
                </a:tc>
                <a:extLst>
                  <a:ext uri="{0D108BD9-81ED-4DB2-BD59-A6C34878D82A}">
                    <a16:rowId xmlns:a16="http://schemas.microsoft.com/office/drawing/2014/main" val="1804398120"/>
                  </a:ext>
                </a:extLst>
              </a:tr>
              <a:tr h="513679">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Kompetitívna inhibícia</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v = Vmax[S] / (Km(1 + [I]/KiC) + [S])</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gridSpan="2">
                  <a:txBody>
                    <a:bodyPr/>
                    <a:lstStyle/>
                    <a:p>
                      <a:pPr algn="l" fontAlgn="t">
                        <a:buNone/>
                      </a:pPr>
                      <a:r>
                        <a:rPr lang="sk-SK" sz="1600" u="none" strike="noStrike" noProof="0" dirty="0">
                          <a:effectLst/>
                          <a:latin typeface="Arial" panose="020B0604020202020204" pitchFamily="34" charset="0"/>
                          <a:cs typeface="Arial" panose="020B0604020202020204" pitchFamily="34" charset="0"/>
                        </a:rPr>
                        <a:t>Inhibítor zvyšuje zdanlivý Km; Vmax sa v ideálnom modeli nemení.</a:t>
                      </a:r>
                      <a:endParaRPr lang="sk-SK" sz="1600" b="0" i="0" u="none" strike="noStrike" noProof="0" dirty="0">
                        <a:effectLst/>
                        <a:latin typeface="Arial" panose="020B0604020202020204" pitchFamily="34" charset="0"/>
                        <a:cs typeface="Arial" panose="020B0604020202020204" pitchFamily="34" charset="0"/>
                      </a:endParaRPr>
                    </a:p>
                  </a:txBody>
                  <a:tcPr marL="6298" marR="6298" marT="6298" marB="0"/>
                </a:tc>
                <a:tc hMerge="1">
                  <a:txBody>
                    <a:bodyPr/>
                    <a:lstStyle/>
                    <a:p>
                      <a:endParaRPr lang="sk-SK"/>
                    </a:p>
                  </a:txBody>
                  <a:tcPr/>
                </a:tc>
                <a:extLst>
                  <a:ext uri="{0D108BD9-81ED-4DB2-BD59-A6C34878D82A}">
                    <a16:rowId xmlns:a16="http://schemas.microsoft.com/office/drawing/2014/main" val="2221156886"/>
                  </a:ext>
                </a:extLst>
              </a:tr>
              <a:tr h="513679">
                <a:tc gridSpan="4">
                  <a:txBody>
                    <a:bodyPr/>
                    <a:lstStyle/>
                    <a:p>
                      <a:pPr algn="l" fontAlgn="b">
                        <a:buNone/>
                      </a:pPr>
                      <a:r>
                        <a:rPr lang="sk-SK" sz="1400" u="none" strike="noStrike" noProof="0" dirty="0">
                          <a:effectLst/>
                        </a:rPr>
                        <a:t>Upozornenie: hodnoty parametrov v tomto pracovnom zošite slúžia ako didaktické príklady. V reálnych experimentoch sa Vmax, Km, Ki a n odhadujú prispôsobením údajov o počiatočnej rýchlosti meraných pri niekoľkých koncentráciách substrátu.</a:t>
                      </a:r>
                      <a:endParaRPr lang="sk-SK" sz="1400" b="0" i="0" u="none" strike="noStrike" noProof="0" dirty="0">
                        <a:solidFill>
                          <a:srgbClr val="A6A6A6"/>
                        </a:solidFill>
                        <a:effectLst/>
                        <a:latin typeface="Carlito"/>
                      </a:endParaRPr>
                    </a:p>
                  </a:txBody>
                  <a:tcPr marL="6298" marR="6298" marT="6298" marB="0" anchor="b">
                    <a:noFill/>
                  </a:tcPr>
                </a:tc>
                <a:tc hMerge="1">
                  <a:txBody>
                    <a:bodyPr/>
                    <a:lstStyle/>
                    <a:p>
                      <a:endParaRPr lang="sk-SK"/>
                    </a:p>
                  </a:txBody>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858038364"/>
                  </a:ext>
                </a:extLst>
              </a:tr>
            </a:tbl>
          </a:graphicData>
        </a:graphic>
      </p:graphicFrame>
    </p:spTree>
    <p:extLst>
      <p:ext uri="{BB962C8B-B14F-4D97-AF65-F5344CB8AC3E}">
        <p14:creationId xmlns:p14="http://schemas.microsoft.com/office/powerpoint/2010/main" val="2426200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FD0F9-969D-3D34-95A9-1F48950D64E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6EBA05B-3827-E790-27E4-CF91526E492C}"/>
              </a:ext>
            </a:extLst>
          </p:cNvPr>
          <p:cNvSpPr>
            <a:spLocks noGrp="1"/>
          </p:cNvSpPr>
          <p:nvPr>
            <p:ph type="title"/>
          </p:nvPr>
        </p:nvSpPr>
        <p:spPr>
          <a:xfrm>
            <a:off x="838200" y="314885"/>
            <a:ext cx="10515600" cy="941161"/>
          </a:xfrm>
        </p:spPr>
        <p:txBody>
          <a:bodyPr>
            <a:normAutofit/>
          </a:bodyPr>
          <a:lstStyle/>
          <a:p>
            <a:pPr fontAlgn="ctr"/>
            <a:r>
              <a:rPr lang="sk-SK" sz="2400" noProof="0" dirty="0"/>
              <a:t>Virtuálny experiment s kinetikou enzýmov – aplikácia troch rôznych modelov</a:t>
            </a:r>
            <a:endParaRPr lang="sk-SK" sz="2400" b="1" noProof="0" dirty="0">
              <a:solidFill>
                <a:srgbClr val="FFFFFF"/>
              </a:solidFill>
              <a:latin typeface="Carlito"/>
            </a:endParaRPr>
          </a:p>
        </p:txBody>
      </p:sp>
      <p:sp>
        <p:nvSpPr>
          <p:cNvPr id="3" name="Zástupný objekt pre obsah 2">
            <a:extLst>
              <a:ext uri="{FF2B5EF4-FFF2-40B4-BE49-F238E27FC236}">
                <a16:creationId xmlns:a16="http://schemas.microsoft.com/office/drawing/2014/main" id="{63581486-058D-23E6-7E3B-76F6D2385F38}"/>
              </a:ext>
            </a:extLst>
          </p:cNvPr>
          <p:cNvSpPr>
            <a:spLocks noGrp="1"/>
          </p:cNvSpPr>
          <p:nvPr>
            <p:ph idx="1"/>
          </p:nvPr>
        </p:nvSpPr>
        <p:spPr>
          <a:xfrm>
            <a:off x="838200" y="1463889"/>
            <a:ext cx="10515600" cy="5394111"/>
          </a:xfrm>
        </p:spPr>
        <p:txBody>
          <a:bodyPr>
            <a:normAutofit/>
          </a:bodyPr>
          <a:lstStyle/>
          <a:p>
            <a:r>
              <a:rPr lang="sk-SK" sz="2000" noProof="0" dirty="0"/>
              <a:t>Majme tri modely enzymatickej kinetiky, každý s troma nastaveniami parametrov, vypočítané pre tri rôzne koncentráciách substrátu. V prípade všetkých troch predpokladajme maximálnou rýchlosťou reakcie: </a:t>
            </a:r>
          </a:p>
          <a:p>
            <a:r>
              <a:rPr lang="sk-SK" sz="2000" noProof="0" dirty="0"/>
              <a:t>a vypočítame rýchlosť pre tri koncentrácie substrátu:</a:t>
            </a:r>
          </a:p>
          <a:p>
            <a:r>
              <a:rPr lang="sk-SK" sz="2000" noProof="0" dirty="0"/>
              <a:t>1. </a:t>
            </a:r>
            <a:r>
              <a:rPr lang="sk-SK" sz="2000" b="1" noProof="0" dirty="0"/>
              <a:t>Michaelis–Menten</a:t>
            </a:r>
            <a:r>
              <a:rPr lang="sk-SK" sz="2000" noProof="0" dirty="0"/>
              <a:t>: </a:t>
            </a:r>
            <a:r>
              <a:rPr lang="sk-SK" sz="2000" b="1" noProof="0" dirty="0"/>
              <a:t>vplyv afinity enzýmu k substrátu </a:t>
            </a:r>
            <a:r>
              <a:rPr lang="sk-SK" sz="2000" noProof="0" dirty="0"/>
              <a:t>vyjadrený rôznymi hodnotami parametra K</a:t>
            </a:r>
            <a:r>
              <a:rPr lang="sk-SK" sz="2000" baseline="-25000" noProof="0" dirty="0"/>
              <a:t>m</a:t>
            </a:r>
            <a:r>
              <a:rPr lang="sk-SK" sz="2000" noProof="0" dirty="0"/>
              <a:t>. Dostávame rôzne rýchlosti v závislosti od koncentrácie substrátu a K</a:t>
            </a:r>
            <a:r>
              <a:rPr lang="sk-SK" sz="2000" baseline="-25000" noProof="0" dirty="0"/>
              <a:t>m</a:t>
            </a:r>
            <a:r>
              <a:rPr lang="sk-SK" sz="2000" noProof="0" dirty="0"/>
              <a:t>.  </a:t>
            </a:r>
          </a:p>
          <a:p>
            <a:endParaRPr lang="sk-SK" sz="2000" noProof="0" dirty="0"/>
          </a:p>
          <a:p>
            <a:endParaRPr lang="sk-SK" sz="2000" noProof="0" dirty="0"/>
          </a:p>
          <a:p>
            <a:endParaRPr lang="sk-SK" sz="2000" noProof="0" dirty="0"/>
          </a:p>
          <a:p>
            <a:endParaRPr lang="sk-SK" sz="2000" noProof="0" dirty="0"/>
          </a:p>
          <a:p>
            <a:r>
              <a:rPr lang="sk-SK" sz="2000" noProof="0" dirty="0"/>
              <a:t>Interpretácia: nižšia hodnota K</a:t>
            </a:r>
            <a:r>
              <a:rPr lang="sk-SK" sz="2000" baseline="-25000" noProof="0" dirty="0"/>
              <a:t>m</a:t>
            </a:r>
            <a:r>
              <a:rPr lang="sk-SK" sz="2000" noProof="0" dirty="0"/>
              <a:t> znamená, že enzým dosahuje vysokú rýchlosť už pri nízkej koncentrácii substrátu.</a:t>
            </a:r>
          </a:p>
          <a:p>
            <a:endParaRPr lang="sk-SK" sz="2000" noProof="0" dirty="0"/>
          </a:p>
          <a:p>
            <a:endParaRPr lang="sk-SK" sz="2000" noProof="0" dirty="0"/>
          </a:p>
        </p:txBody>
      </p:sp>
      <mc:AlternateContent xmlns:mc="http://schemas.openxmlformats.org/markup-compatibility/2006">
        <mc:Choice xmlns:a14="http://schemas.microsoft.com/office/drawing/2010/main" Requires="a14">
          <p:sp>
            <p:nvSpPr>
              <p:cNvPr id="5" name="BlokTextu 4">
                <a:extLst>
                  <a:ext uri="{FF2B5EF4-FFF2-40B4-BE49-F238E27FC236}">
                    <a16:creationId xmlns:a16="http://schemas.microsoft.com/office/drawing/2014/main" id="{013989C6-7175-12B5-E72A-24A9944F2474}"/>
                  </a:ext>
                </a:extLst>
              </p:cNvPr>
              <p:cNvSpPr txBox="1"/>
              <p:nvPr/>
            </p:nvSpPr>
            <p:spPr>
              <a:xfrm>
                <a:off x="4745338" y="2020949"/>
                <a:ext cx="268039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sk-SK" i="1" noProof="0" smtClean="0">
                              <a:latin typeface="Cambria Math" panose="02040503050406030204" pitchFamily="18" charset="0"/>
                            </a:rPr>
                          </m:ctrlPr>
                        </m:sSubPr>
                        <m:e>
                          <m:r>
                            <a:rPr lang="sk-SK" i="1" noProof="0">
                              <a:latin typeface="Cambria Math" panose="02040503050406030204" pitchFamily="18" charset="0"/>
                            </a:rPr>
                            <m:t>𝑉</m:t>
                          </m:r>
                        </m:e>
                        <m:sub>
                          <m:r>
                            <a:rPr lang="sk-SK" i="1" noProof="0">
                              <a:latin typeface="Cambria Math" panose="02040503050406030204" pitchFamily="18" charset="0"/>
                            </a:rPr>
                            <m:t>𝑚𝑎𝑥</m:t>
                          </m:r>
                        </m:sub>
                      </m:sSub>
                      <m:r>
                        <a:rPr lang="sk-SK" i="0" noProof="0">
                          <a:latin typeface="Cambria Math" panose="02040503050406030204" pitchFamily="18" charset="0"/>
                        </a:rPr>
                        <m:t>=100 </m:t>
                      </m:r>
                      <m:r>
                        <m:rPr>
                          <m:sty m:val="p"/>
                        </m:rPr>
                        <a:rPr lang="sk-SK" i="0" noProof="0">
                          <a:latin typeface="Cambria Math" panose="02040503050406030204" pitchFamily="18" charset="0"/>
                        </a:rPr>
                        <m:t>nmol</m:t>
                      </m:r>
                      <m:r>
                        <a:rPr lang="sk-SK" i="0" noProof="0">
                          <a:latin typeface="Cambria Math" panose="02040503050406030204" pitchFamily="18" charset="0"/>
                        </a:rPr>
                        <m:t> </m:t>
                      </m:r>
                      <m:sSup>
                        <m:sSupPr>
                          <m:ctrlPr>
                            <a:rPr lang="sk-SK" i="1" noProof="0">
                              <a:latin typeface="Cambria Math" panose="02040503050406030204" pitchFamily="18" charset="0"/>
                            </a:rPr>
                          </m:ctrlPr>
                        </m:sSupPr>
                        <m:e>
                          <m:r>
                            <m:rPr>
                              <m:sty m:val="p"/>
                            </m:rPr>
                            <a:rPr lang="sk-SK" i="0" noProof="0">
                              <a:latin typeface="Cambria Math" panose="02040503050406030204" pitchFamily="18" charset="0"/>
                            </a:rPr>
                            <m:t>g</m:t>
                          </m:r>
                        </m:e>
                        <m:sup>
                          <m:r>
                            <a:rPr lang="sk-SK" i="0" noProof="0">
                              <a:latin typeface="Cambria Math" panose="02040503050406030204" pitchFamily="18" charset="0"/>
                            </a:rPr>
                            <m:t>−1</m:t>
                          </m:r>
                        </m:sup>
                      </m:sSup>
                      <m:r>
                        <a:rPr lang="sk-SK" i="0" noProof="0">
                          <a:latin typeface="Cambria Math" panose="02040503050406030204" pitchFamily="18" charset="0"/>
                        </a:rPr>
                        <m:t> </m:t>
                      </m:r>
                      <m:sSup>
                        <m:sSupPr>
                          <m:ctrlPr>
                            <a:rPr lang="sk-SK" i="1" noProof="0">
                              <a:latin typeface="Cambria Math" panose="02040503050406030204" pitchFamily="18" charset="0"/>
                            </a:rPr>
                          </m:ctrlPr>
                        </m:sSupPr>
                        <m:e>
                          <m:r>
                            <m:rPr>
                              <m:sty m:val="p"/>
                            </m:rPr>
                            <a:rPr lang="sk-SK" i="0" noProof="0">
                              <a:latin typeface="Cambria Math" panose="02040503050406030204" pitchFamily="18" charset="0"/>
                            </a:rPr>
                            <m:t>h</m:t>
                          </m:r>
                        </m:e>
                        <m:sup>
                          <m:r>
                            <a:rPr lang="sk-SK" i="0" noProof="0">
                              <a:latin typeface="Cambria Math" panose="02040503050406030204" pitchFamily="18" charset="0"/>
                            </a:rPr>
                            <m:t>−1</m:t>
                          </m:r>
                        </m:sup>
                      </m:sSup>
                    </m:oMath>
                  </m:oMathPara>
                </a14:m>
                <a:endParaRPr lang="sk-SK" noProof="0" dirty="0"/>
              </a:p>
            </p:txBody>
          </p:sp>
        </mc:Choice>
        <mc:Fallback>
          <p:sp>
            <p:nvSpPr>
              <p:cNvPr id="5" name="BlokTextu 4">
                <a:extLst>
                  <a:ext uri="{FF2B5EF4-FFF2-40B4-BE49-F238E27FC236}">
                    <a16:creationId xmlns:a16="http://schemas.microsoft.com/office/drawing/2014/main" id="{013989C6-7175-12B5-E72A-24A9944F2474}"/>
                  </a:ext>
                </a:extLst>
              </p:cNvPr>
              <p:cNvSpPr txBox="1">
                <a:spLocks noRot="1" noChangeAspect="1" noMove="1" noResize="1" noEditPoints="1" noAdjustHandles="1" noChangeArrowheads="1" noChangeShapeType="1" noTextEdit="1"/>
              </p:cNvSpPr>
              <p:nvPr/>
            </p:nvSpPr>
            <p:spPr>
              <a:xfrm>
                <a:off x="4745338" y="2020949"/>
                <a:ext cx="2680397" cy="369332"/>
              </a:xfrm>
              <a:prstGeom prst="rect">
                <a:avLst/>
              </a:prstGeom>
              <a:blipFill>
                <a:blip r:embed="rId2"/>
                <a:stretch>
                  <a:fillRect b="-6667"/>
                </a:stretch>
              </a:blipFill>
            </p:spPr>
            <p:txBody>
              <a:bodyPr/>
              <a:lstStyle/>
              <a:p>
                <a:r>
                  <a:rPr lang="sk-SK">
                    <a:noFill/>
                  </a:rPr>
                  <a:t> </a:t>
                </a:r>
              </a:p>
            </p:txBody>
          </p:sp>
        </mc:Fallback>
      </mc:AlternateContent>
      <mc:AlternateContent xmlns:mc="http://schemas.openxmlformats.org/markup-compatibility/2006">
        <mc:Choice xmlns:a14="http://schemas.microsoft.com/office/drawing/2010/main" Requires="a14">
          <p:sp>
            <p:nvSpPr>
              <p:cNvPr id="7" name="BlokTextu 6">
                <a:extLst>
                  <a:ext uri="{FF2B5EF4-FFF2-40B4-BE49-F238E27FC236}">
                    <a16:creationId xmlns:a16="http://schemas.microsoft.com/office/drawing/2014/main" id="{8989A6CA-2393-23FF-AFE5-F7BCFF312E33}"/>
                  </a:ext>
                </a:extLst>
              </p:cNvPr>
              <p:cNvSpPr txBox="1"/>
              <p:nvPr/>
            </p:nvSpPr>
            <p:spPr>
              <a:xfrm>
                <a:off x="6995747" y="2410377"/>
                <a:ext cx="209801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sk-SK" i="1" noProof="0" smtClean="0">
                              <a:latin typeface="Cambria Math" panose="02040503050406030204" pitchFamily="18" charset="0"/>
                            </a:rPr>
                          </m:ctrlPr>
                        </m:dPr>
                        <m:e>
                          <m:r>
                            <a:rPr lang="sk-SK" i="1" noProof="0">
                              <a:latin typeface="Cambria Math" panose="02040503050406030204" pitchFamily="18" charset="0"/>
                            </a:rPr>
                            <m:t>𝑆</m:t>
                          </m:r>
                        </m:e>
                      </m:d>
                      <m:r>
                        <a:rPr lang="sk-SK" i="0" noProof="0">
                          <a:latin typeface="Cambria Math" panose="02040503050406030204" pitchFamily="18" charset="0"/>
                        </a:rPr>
                        <m:t>=0.5, 2, 10 </m:t>
                      </m:r>
                      <m:r>
                        <m:rPr>
                          <m:sty m:val="p"/>
                        </m:rPr>
                        <a:rPr lang="sk-SK" i="0" noProof="0">
                          <a:latin typeface="Cambria Math" panose="02040503050406030204" pitchFamily="18" charset="0"/>
                        </a:rPr>
                        <m:t>mM</m:t>
                      </m:r>
                    </m:oMath>
                  </m:oMathPara>
                </a14:m>
                <a:endParaRPr lang="sk-SK" noProof="0" dirty="0"/>
              </a:p>
            </p:txBody>
          </p:sp>
        </mc:Choice>
        <mc:Fallback>
          <p:sp>
            <p:nvSpPr>
              <p:cNvPr id="7" name="BlokTextu 6">
                <a:extLst>
                  <a:ext uri="{FF2B5EF4-FFF2-40B4-BE49-F238E27FC236}">
                    <a16:creationId xmlns:a16="http://schemas.microsoft.com/office/drawing/2014/main" id="{8989A6CA-2393-23FF-AFE5-F7BCFF312E33}"/>
                  </a:ext>
                </a:extLst>
              </p:cNvPr>
              <p:cNvSpPr txBox="1">
                <a:spLocks noRot="1" noChangeAspect="1" noMove="1" noResize="1" noEditPoints="1" noAdjustHandles="1" noChangeArrowheads="1" noChangeShapeType="1" noTextEdit="1"/>
              </p:cNvSpPr>
              <p:nvPr/>
            </p:nvSpPr>
            <p:spPr>
              <a:xfrm>
                <a:off x="6995747" y="2410377"/>
                <a:ext cx="2098013" cy="369332"/>
              </a:xfrm>
              <a:prstGeom prst="rect">
                <a:avLst/>
              </a:prstGeom>
              <a:blipFill>
                <a:blip r:embed="rId3"/>
                <a:stretch>
                  <a:fillRect/>
                </a:stretch>
              </a:blipFill>
            </p:spPr>
            <p:txBody>
              <a:bodyPr/>
              <a:lstStyle/>
              <a:p>
                <a:r>
                  <a:rPr lang="sk-SK">
                    <a:noFill/>
                  </a:rPr>
                  <a:t> </a:t>
                </a:r>
              </a:p>
            </p:txBody>
          </p:sp>
        </mc:Fallback>
      </mc:AlternateContent>
      <mc:AlternateContent xmlns:mc="http://schemas.openxmlformats.org/markup-compatibility/2006">
        <mc:Choice xmlns:a14="http://schemas.microsoft.com/office/drawing/2010/main" Requires="a14">
          <p:sp>
            <p:nvSpPr>
              <p:cNvPr id="9" name="BlokTextu 8">
                <a:extLst>
                  <a:ext uri="{FF2B5EF4-FFF2-40B4-BE49-F238E27FC236}">
                    <a16:creationId xmlns:a16="http://schemas.microsoft.com/office/drawing/2014/main" id="{42420850-D652-07FC-6115-56275E39968E}"/>
                  </a:ext>
                </a:extLst>
              </p:cNvPr>
              <p:cNvSpPr txBox="1"/>
              <p:nvPr/>
            </p:nvSpPr>
            <p:spPr>
              <a:xfrm>
                <a:off x="1007338" y="3789848"/>
                <a:ext cx="1745902" cy="7421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sk-SK" sz="2000" i="1" noProof="0" smtClean="0">
                          <a:latin typeface="Cambria Math" panose="02040503050406030204" pitchFamily="18" charset="0"/>
                        </a:rPr>
                        <m:t>𝑣</m:t>
                      </m:r>
                      <m:r>
                        <a:rPr lang="sk-SK" sz="2000" i="0" noProof="0">
                          <a:latin typeface="Cambria Math" panose="02040503050406030204" pitchFamily="18" charset="0"/>
                        </a:rPr>
                        <m:t>=</m:t>
                      </m:r>
                      <m:f>
                        <m:fPr>
                          <m:ctrlPr>
                            <a:rPr lang="sk-SK" sz="2000" i="1" noProof="0">
                              <a:latin typeface="Cambria Math" panose="02040503050406030204" pitchFamily="18" charset="0"/>
                            </a:rPr>
                          </m:ctrlPr>
                        </m:fPr>
                        <m:num>
                          <m:sSub>
                            <m:sSubPr>
                              <m:ctrlPr>
                                <a:rPr lang="sk-SK" sz="2000" i="1" noProof="0">
                                  <a:latin typeface="Cambria Math" panose="02040503050406030204" pitchFamily="18" charset="0"/>
                                </a:rPr>
                              </m:ctrlPr>
                            </m:sSubPr>
                            <m:e>
                              <m:r>
                                <a:rPr lang="sk-SK" sz="2000" i="1" noProof="0">
                                  <a:latin typeface="Cambria Math" panose="02040503050406030204" pitchFamily="18" charset="0"/>
                                </a:rPr>
                                <m:t>𝑉</m:t>
                              </m:r>
                            </m:e>
                            <m:sub>
                              <m:r>
                                <a:rPr lang="sk-SK" sz="2000" i="1" noProof="0">
                                  <a:latin typeface="Cambria Math" panose="02040503050406030204" pitchFamily="18" charset="0"/>
                                </a:rPr>
                                <m:t>𝑚𝑎𝑥</m:t>
                              </m:r>
                            </m:sub>
                          </m:sSub>
                          <m:d>
                            <m:dPr>
                              <m:begChr m:val="["/>
                              <m:endChr m:val="]"/>
                              <m:ctrlPr>
                                <a:rPr lang="sk-SK" sz="2000" i="1" noProof="0">
                                  <a:latin typeface="Cambria Math" panose="02040503050406030204" pitchFamily="18" charset="0"/>
                                </a:rPr>
                              </m:ctrlPr>
                            </m:dPr>
                            <m:e>
                              <m:r>
                                <a:rPr lang="sk-SK" sz="2000" i="1" noProof="0">
                                  <a:latin typeface="Cambria Math" panose="02040503050406030204" pitchFamily="18" charset="0"/>
                                </a:rPr>
                                <m:t>𝑆</m:t>
                              </m:r>
                            </m:e>
                          </m:d>
                        </m:num>
                        <m:den>
                          <m:sSub>
                            <m:sSubPr>
                              <m:ctrlPr>
                                <a:rPr lang="sk-SK" sz="2000" i="1" noProof="0">
                                  <a:latin typeface="Cambria Math" panose="02040503050406030204" pitchFamily="18" charset="0"/>
                                </a:rPr>
                              </m:ctrlPr>
                            </m:sSubPr>
                            <m:e>
                              <m:r>
                                <a:rPr lang="sk-SK" sz="2000" i="1" noProof="0">
                                  <a:latin typeface="Cambria Math" panose="02040503050406030204" pitchFamily="18" charset="0"/>
                                </a:rPr>
                                <m:t>𝐾</m:t>
                              </m:r>
                            </m:e>
                            <m:sub>
                              <m:r>
                                <a:rPr lang="sk-SK" sz="2000" i="1" noProof="0">
                                  <a:latin typeface="Cambria Math" panose="02040503050406030204" pitchFamily="18" charset="0"/>
                                </a:rPr>
                                <m:t>𝑚</m:t>
                              </m:r>
                            </m:sub>
                          </m:sSub>
                          <m:r>
                            <a:rPr lang="sk-SK" sz="2000" i="0" noProof="0">
                              <a:latin typeface="Cambria Math" panose="02040503050406030204" pitchFamily="18" charset="0"/>
                            </a:rPr>
                            <m:t>+</m:t>
                          </m:r>
                          <m:d>
                            <m:dPr>
                              <m:begChr m:val="["/>
                              <m:endChr m:val="]"/>
                              <m:ctrlPr>
                                <a:rPr lang="sk-SK" sz="2000" i="1" noProof="0">
                                  <a:latin typeface="Cambria Math" panose="02040503050406030204" pitchFamily="18" charset="0"/>
                                </a:rPr>
                              </m:ctrlPr>
                            </m:dPr>
                            <m:e>
                              <m:r>
                                <a:rPr lang="sk-SK" sz="2000" i="1" noProof="0">
                                  <a:latin typeface="Cambria Math" panose="02040503050406030204" pitchFamily="18" charset="0"/>
                                </a:rPr>
                                <m:t>𝑆</m:t>
                              </m:r>
                            </m:e>
                          </m:d>
                        </m:den>
                      </m:f>
                    </m:oMath>
                  </m:oMathPara>
                </a14:m>
                <a:endParaRPr lang="sk-SK" sz="2000" noProof="0" dirty="0"/>
              </a:p>
            </p:txBody>
          </p:sp>
        </mc:Choice>
        <mc:Fallback>
          <p:sp>
            <p:nvSpPr>
              <p:cNvPr id="9" name="BlokTextu 8">
                <a:extLst>
                  <a:ext uri="{FF2B5EF4-FFF2-40B4-BE49-F238E27FC236}">
                    <a16:creationId xmlns:a16="http://schemas.microsoft.com/office/drawing/2014/main" id="{42420850-D652-07FC-6115-56275E39968E}"/>
                  </a:ext>
                </a:extLst>
              </p:cNvPr>
              <p:cNvSpPr txBox="1">
                <a:spLocks noRot="1" noChangeAspect="1" noMove="1" noResize="1" noEditPoints="1" noAdjustHandles="1" noChangeArrowheads="1" noChangeShapeType="1" noTextEdit="1"/>
              </p:cNvSpPr>
              <p:nvPr/>
            </p:nvSpPr>
            <p:spPr>
              <a:xfrm>
                <a:off x="1007338" y="3789848"/>
                <a:ext cx="1745902" cy="742191"/>
              </a:xfrm>
              <a:prstGeom prst="rect">
                <a:avLst/>
              </a:prstGeom>
              <a:blipFill>
                <a:blip r:embed="rId4"/>
                <a:stretch>
                  <a:fillRect/>
                </a:stretch>
              </a:blipFill>
            </p:spPr>
            <p:txBody>
              <a:bodyPr/>
              <a:lstStyle/>
              <a:p>
                <a:r>
                  <a:rPr lang="sk-SK">
                    <a:noFill/>
                  </a:rPr>
                  <a:t> </a:t>
                </a:r>
              </a:p>
            </p:txBody>
          </p:sp>
        </mc:Fallback>
      </mc:AlternateContent>
      <mc:AlternateContent xmlns:mc="http://schemas.openxmlformats.org/markup-compatibility/2006">
        <mc:Choice xmlns:a14="http://schemas.microsoft.com/office/drawing/2010/main" Requires="a14">
          <p:graphicFrame>
            <p:nvGraphicFramePr>
              <p:cNvPr id="11" name="Tabuľka 10">
                <a:extLst>
                  <a:ext uri="{FF2B5EF4-FFF2-40B4-BE49-F238E27FC236}">
                    <a16:creationId xmlns:a16="http://schemas.microsoft.com/office/drawing/2014/main" id="{51ACE1DC-7841-6EEF-FC45-685E5CB4A6E5}"/>
                  </a:ext>
                </a:extLst>
              </p:cNvPr>
              <p:cNvGraphicFramePr>
                <a:graphicFrameLocks noGrp="1"/>
              </p:cNvGraphicFramePr>
              <p:nvPr>
                <p:extLst>
                  <p:ext uri="{D42A27DB-BD31-4B8C-83A1-F6EECF244321}">
                    <p14:modId xmlns:p14="http://schemas.microsoft.com/office/powerpoint/2010/main" val="3658344896"/>
                  </p:ext>
                </p:extLst>
              </p:nvPr>
            </p:nvGraphicFramePr>
            <p:xfrm>
              <a:off x="5704329" y="3515275"/>
              <a:ext cx="5536643" cy="1321689"/>
            </p:xfrm>
            <a:graphic>
              <a:graphicData uri="http://schemas.openxmlformats.org/drawingml/2006/table">
                <a:tbl>
                  <a:tblPr firstRow="1" firstCol="1" bandRow="1">
                    <a:tableStyleId>{B301B821-A1FF-4177-AEE7-76D212191A09}</a:tableStyleId>
                  </a:tblPr>
                  <a:tblGrid>
                    <a:gridCol w="2543545">
                      <a:extLst>
                        <a:ext uri="{9D8B030D-6E8A-4147-A177-3AD203B41FA5}">
                          <a16:colId xmlns:a16="http://schemas.microsoft.com/office/drawing/2014/main" val="2059752238"/>
                        </a:ext>
                      </a:extLst>
                    </a:gridCol>
                    <a:gridCol w="1024515">
                      <a:extLst>
                        <a:ext uri="{9D8B030D-6E8A-4147-A177-3AD203B41FA5}">
                          <a16:colId xmlns:a16="http://schemas.microsoft.com/office/drawing/2014/main" val="2119389983"/>
                        </a:ext>
                      </a:extLst>
                    </a:gridCol>
                    <a:gridCol w="877419">
                      <a:extLst>
                        <a:ext uri="{9D8B030D-6E8A-4147-A177-3AD203B41FA5}">
                          <a16:colId xmlns:a16="http://schemas.microsoft.com/office/drawing/2014/main" val="3978216832"/>
                        </a:ext>
                      </a:extLst>
                    </a:gridCol>
                    <a:gridCol w="1091164">
                      <a:extLst>
                        <a:ext uri="{9D8B030D-6E8A-4147-A177-3AD203B41FA5}">
                          <a16:colId xmlns:a16="http://schemas.microsoft.com/office/drawing/2014/main" val="3034416124"/>
                        </a:ext>
                      </a:extLst>
                    </a:gridCol>
                  </a:tblGrid>
                  <a:tr h="0">
                    <a:tc>
                      <a:txBody>
                        <a:bodyPr/>
                        <a:lstStyle/>
                        <a:p>
                          <a:pPr marL="0" marR="0">
                            <a:lnSpc>
                              <a:spcPct val="107000"/>
                            </a:lnSpc>
                            <a:spcAft>
                              <a:spcPts val="800"/>
                            </a:spcAft>
                            <a:buNone/>
                          </a:pPr>
                          <a14:m>
                            <m:oMathPara xmlns:m="http://schemas.openxmlformats.org/officeDocument/2006/math">
                              <m:oMathParaPr>
                                <m:jc m:val="left"/>
                              </m:oMathParaPr>
                              <m:oMath xmlns:m="http://schemas.openxmlformats.org/officeDocument/2006/math">
                                <m:sSub>
                                  <m:sSubPr>
                                    <m:ctrlPr>
                                      <a:rPr lang="sk-SK" sz="1800" noProof="0">
                                        <a:effectLst/>
                                      </a:rPr>
                                    </m:ctrlPr>
                                  </m:sSubPr>
                                  <m:e>
                                    <m:r>
                                      <a:rPr lang="sk-SK" sz="1800" noProof="0" smtClean="0">
                                        <a:effectLst/>
                                      </a:rPr>
                                      <m:t>𝐾</m:t>
                                    </m:r>
                                  </m:e>
                                  <m:sub>
                                    <m:r>
                                      <a:rPr lang="sk-SK" sz="1800" noProof="0" smtClean="0">
                                        <a:effectLst/>
                                      </a:rPr>
                                      <m:t>𝑚</m:t>
                                    </m:r>
                                  </m:sub>
                                </m:sSub>
                              </m:oMath>
                            </m:oMathPara>
                          </a14:m>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800" b="0" noProof="0" smtClean="0">
                                  <a:effectLst/>
                                </a:rPr>
                                <m:t>𝑣</m:t>
                              </m:r>
                            </m:oMath>
                          </a14:m>
                          <a:r>
                            <a:rPr lang="sk-SK" sz="1800" b="0" noProof="0" dirty="0">
                              <a:effectLst/>
                            </a:rPr>
                            <a:t> 0.5mM</a:t>
                          </a:r>
                          <a:endParaRPr lang="sk-SK" sz="1800" b="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800" b="0" noProof="0" smtClean="0">
                                  <a:effectLst/>
                                </a:rPr>
                                <m:t>𝑣</m:t>
                              </m:r>
                            </m:oMath>
                          </a14:m>
                          <a:r>
                            <a:rPr lang="sk-SK" sz="1800" b="0" noProof="0" dirty="0">
                              <a:effectLst/>
                            </a:rPr>
                            <a:t> 2mM</a:t>
                          </a:r>
                          <a:endParaRPr lang="sk-SK" sz="1800" b="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800" b="0" noProof="0" smtClean="0">
                                  <a:effectLst/>
                                </a:rPr>
                                <m:t>𝑣</m:t>
                              </m:r>
                            </m:oMath>
                          </a14:m>
                          <a:r>
                            <a:rPr lang="sk-SK" sz="1800" b="0" noProof="0" dirty="0">
                              <a:effectLst/>
                            </a:rPr>
                            <a:t> 10mM</a:t>
                          </a:r>
                          <a:endParaRPr lang="sk-SK" sz="1800" b="0" noProof="0" dirty="0">
                            <a:effectLst/>
                            <a:latin typeface="+mn-lt"/>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600936440"/>
                      </a:ext>
                    </a:extLst>
                  </a:tr>
                  <a:tr h="0">
                    <a:tc>
                      <a:txBody>
                        <a:bodyPr/>
                        <a:lstStyle/>
                        <a:p>
                          <a:pPr marL="0" marR="0">
                            <a:lnSpc>
                              <a:spcPct val="107000"/>
                            </a:lnSpc>
                            <a:spcAft>
                              <a:spcPts val="800"/>
                            </a:spcAft>
                            <a:buNone/>
                          </a:pPr>
                          <a14:m>
                            <m:oMath xmlns:m="http://schemas.openxmlformats.org/officeDocument/2006/math">
                              <m:sSub>
                                <m:sSubPr>
                                  <m:ctrlPr>
                                    <a:rPr lang="sk-SK" sz="1800" b="0" noProof="0">
                                      <a:effectLst/>
                                    </a:rPr>
                                  </m:ctrlPr>
                                </m:sSubPr>
                                <m:e>
                                  <m:r>
                                    <m:rPr>
                                      <m:sty m:val="p"/>
                                    </m:rPr>
                                    <a:rPr lang="sk-SK" sz="1800" b="0" i="1" noProof="0" smtClean="0">
                                      <a:effectLst/>
                                    </a:rPr>
                                    <m:t>K</m:t>
                                  </m:r>
                                </m:e>
                                <m:sub>
                                  <m:r>
                                    <m:rPr>
                                      <m:sty m:val="p"/>
                                    </m:rPr>
                                    <a:rPr lang="sk-SK" sz="1800" b="0" i="1" noProof="0" smtClean="0">
                                      <a:effectLst/>
                                    </a:rPr>
                                    <m:t>m</m:t>
                                  </m:r>
                                </m:sub>
                              </m:sSub>
                              <m:r>
                                <a:rPr lang="sk-SK" sz="1800" b="0" noProof="0" smtClean="0">
                                  <a:effectLst/>
                                </a:rPr>
                                <m:t>=1</m:t>
                              </m:r>
                            </m:oMath>
                          </a14:m>
                          <a:r>
                            <a:rPr lang="sk-SK" sz="1800" b="0" noProof="0" dirty="0">
                              <a:effectLst/>
                            </a:rPr>
                            <a:t>, vysoká afinita</a:t>
                          </a:r>
                          <a:endParaRPr lang="sk-SK" sz="1800" b="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33.3</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66.7</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90.9</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852559108"/>
                      </a:ext>
                    </a:extLst>
                  </a:tr>
                  <a:tr h="0">
                    <a:tc>
                      <a:txBody>
                        <a:bodyPr/>
                        <a:lstStyle/>
                        <a:p>
                          <a:pPr marL="0" marR="0">
                            <a:lnSpc>
                              <a:spcPct val="107000"/>
                            </a:lnSpc>
                            <a:spcAft>
                              <a:spcPts val="800"/>
                            </a:spcAft>
                            <a:buNone/>
                          </a:pPr>
                          <a14:m>
                            <m:oMath xmlns:m="http://schemas.openxmlformats.org/officeDocument/2006/math">
                              <m:sSub>
                                <m:sSubPr>
                                  <m:ctrlPr>
                                    <a:rPr lang="sk-SK" sz="1800" b="0" noProof="0">
                                      <a:effectLst/>
                                    </a:rPr>
                                  </m:ctrlPr>
                                </m:sSubPr>
                                <m:e>
                                  <m:r>
                                    <m:rPr>
                                      <m:sty m:val="p"/>
                                    </m:rPr>
                                    <a:rPr lang="sk-SK" sz="1800" b="0" i="1" noProof="0" smtClean="0">
                                      <a:effectLst/>
                                    </a:rPr>
                                    <m:t>K</m:t>
                                  </m:r>
                                </m:e>
                                <m:sub>
                                  <m:r>
                                    <m:rPr>
                                      <m:sty m:val="p"/>
                                    </m:rPr>
                                    <a:rPr lang="sk-SK" sz="1800" b="0" i="1" noProof="0" smtClean="0">
                                      <a:effectLst/>
                                    </a:rPr>
                                    <m:t>m</m:t>
                                  </m:r>
                                </m:sub>
                              </m:sSub>
                              <m:r>
                                <a:rPr lang="sk-SK" sz="1800" b="0" noProof="0" smtClean="0">
                                  <a:effectLst/>
                                </a:rPr>
                                <m:t>=3</m:t>
                              </m:r>
                            </m:oMath>
                          </a14:m>
                          <a:r>
                            <a:rPr lang="sk-SK" sz="1800" b="0" noProof="0" dirty="0">
                              <a:effectLst/>
                            </a:rPr>
                            <a:t>, stredná afinita</a:t>
                          </a:r>
                          <a:endParaRPr lang="sk-SK" sz="1800" b="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14.3</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40.0</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76.9</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998288513"/>
                      </a:ext>
                    </a:extLst>
                  </a:tr>
                  <a:tr h="0">
                    <a:tc>
                      <a:txBody>
                        <a:bodyPr/>
                        <a:lstStyle/>
                        <a:p>
                          <a:pPr marL="0" marR="0">
                            <a:lnSpc>
                              <a:spcPct val="107000"/>
                            </a:lnSpc>
                            <a:spcAft>
                              <a:spcPts val="800"/>
                            </a:spcAft>
                            <a:buNone/>
                          </a:pPr>
                          <a14:m>
                            <m:oMath xmlns:m="http://schemas.openxmlformats.org/officeDocument/2006/math">
                              <m:sSub>
                                <m:sSubPr>
                                  <m:ctrlPr>
                                    <a:rPr lang="sk-SK" sz="1800" b="0" noProof="0">
                                      <a:effectLst/>
                                    </a:rPr>
                                  </m:ctrlPr>
                                </m:sSubPr>
                                <m:e>
                                  <m:r>
                                    <m:rPr>
                                      <m:sty m:val="p"/>
                                    </m:rPr>
                                    <a:rPr lang="sk-SK" sz="1800" b="0" i="1" noProof="0" smtClean="0">
                                      <a:effectLst/>
                                    </a:rPr>
                                    <m:t>K</m:t>
                                  </m:r>
                                </m:e>
                                <m:sub>
                                  <m:r>
                                    <m:rPr>
                                      <m:sty m:val="p"/>
                                    </m:rPr>
                                    <a:rPr lang="sk-SK" sz="1800" b="0" i="1" noProof="0" smtClean="0">
                                      <a:effectLst/>
                                    </a:rPr>
                                    <m:t>m</m:t>
                                  </m:r>
                                </m:sub>
                              </m:sSub>
                              <m:r>
                                <a:rPr lang="sk-SK" sz="1800" b="0" noProof="0" smtClean="0">
                                  <a:effectLst/>
                                </a:rPr>
                                <m:t>=8</m:t>
                              </m:r>
                            </m:oMath>
                          </a14:m>
                          <a:r>
                            <a:rPr lang="sk-SK" sz="1800" b="0" noProof="0" dirty="0">
                              <a:effectLst/>
                            </a:rPr>
                            <a:t>, nízka afinita</a:t>
                          </a:r>
                          <a:endParaRPr lang="sk-SK" sz="1800" b="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5.9</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20.0</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55.6</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85535498"/>
                      </a:ext>
                    </a:extLst>
                  </a:tr>
                </a:tbl>
              </a:graphicData>
            </a:graphic>
          </p:graphicFrame>
        </mc:Choice>
        <mc:Fallback>
          <p:graphicFrame>
            <p:nvGraphicFramePr>
              <p:cNvPr id="11" name="Tabuľka 10">
                <a:extLst>
                  <a:ext uri="{FF2B5EF4-FFF2-40B4-BE49-F238E27FC236}">
                    <a16:creationId xmlns:a16="http://schemas.microsoft.com/office/drawing/2014/main" id="{51ACE1DC-7841-6EEF-FC45-685E5CB4A6E5}"/>
                  </a:ext>
                </a:extLst>
              </p:cNvPr>
              <p:cNvGraphicFramePr>
                <a:graphicFrameLocks noGrp="1"/>
              </p:cNvGraphicFramePr>
              <p:nvPr>
                <p:extLst>
                  <p:ext uri="{D42A27DB-BD31-4B8C-83A1-F6EECF244321}">
                    <p14:modId xmlns:p14="http://schemas.microsoft.com/office/powerpoint/2010/main" val="3658344896"/>
                  </p:ext>
                </p:extLst>
              </p:nvPr>
            </p:nvGraphicFramePr>
            <p:xfrm>
              <a:off x="5704329" y="3515275"/>
              <a:ext cx="5536643" cy="1321689"/>
            </p:xfrm>
            <a:graphic>
              <a:graphicData uri="http://schemas.openxmlformats.org/drawingml/2006/table">
                <a:tbl>
                  <a:tblPr firstRow="1" firstCol="1" bandRow="1">
                    <a:tableStyleId>{B301B821-A1FF-4177-AEE7-76D212191A09}</a:tableStyleId>
                  </a:tblPr>
                  <a:tblGrid>
                    <a:gridCol w="2543545">
                      <a:extLst>
                        <a:ext uri="{9D8B030D-6E8A-4147-A177-3AD203B41FA5}">
                          <a16:colId xmlns:a16="http://schemas.microsoft.com/office/drawing/2014/main" val="2059752238"/>
                        </a:ext>
                      </a:extLst>
                    </a:gridCol>
                    <a:gridCol w="1024515">
                      <a:extLst>
                        <a:ext uri="{9D8B030D-6E8A-4147-A177-3AD203B41FA5}">
                          <a16:colId xmlns:a16="http://schemas.microsoft.com/office/drawing/2014/main" val="2119389983"/>
                        </a:ext>
                      </a:extLst>
                    </a:gridCol>
                    <a:gridCol w="877419">
                      <a:extLst>
                        <a:ext uri="{9D8B030D-6E8A-4147-A177-3AD203B41FA5}">
                          <a16:colId xmlns:a16="http://schemas.microsoft.com/office/drawing/2014/main" val="3978216832"/>
                        </a:ext>
                      </a:extLst>
                    </a:gridCol>
                    <a:gridCol w="1091164">
                      <a:extLst>
                        <a:ext uri="{9D8B030D-6E8A-4147-A177-3AD203B41FA5}">
                          <a16:colId xmlns:a16="http://schemas.microsoft.com/office/drawing/2014/main" val="3034416124"/>
                        </a:ext>
                      </a:extLst>
                    </a:gridCol>
                  </a:tblGrid>
                  <a:tr h="414147">
                    <a:tc>
                      <a:txBody>
                        <a:bodyPr/>
                        <a:lstStyle/>
                        <a:p>
                          <a:endParaRPr lang="sk-SK"/>
                        </a:p>
                      </a:txBody>
                      <a:tcPr marL="9525" marR="9525" marT="9525" marB="9525" anchor="ctr">
                        <a:blipFill>
                          <a:blip r:embed="rId5"/>
                          <a:stretch>
                            <a:fillRect l="-239" t="-1471" r="-118182" b="-252941"/>
                          </a:stretch>
                        </a:blipFill>
                      </a:tcPr>
                    </a:tc>
                    <a:tc>
                      <a:txBody>
                        <a:bodyPr/>
                        <a:lstStyle/>
                        <a:p>
                          <a:endParaRPr lang="sk-SK"/>
                        </a:p>
                      </a:txBody>
                      <a:tcPr marL="9525" marR="9525" marT="9525" marB="9525" anchor="ctr">
                        <a:blipFill>
                          <a:blip r:embed="rId5"/>
                          <a:stretch>
                            <a:fillRect l="-249405" t="-1471" r="-194048" b="-252941"/>
                          </a:stretch>
                        </a:blipFill>
                      </a:tcPr>
                    </a:tc>
                    <a:tc>
                      <a:txBody>
                        <a:bodyPr/>
                        <a:lstStyle/>
                        <a:p>
                          <a:endParaRPr lang="sk-SK"/>
                        </a:p>
                      </a:txBody>
                      <a:tcPr marL="9525" marR="9525" marT="9525" marB="9525" anchor="ctr">
                        <a:blipFill>
                          <a:blip r:embed="rId5"/>
                          <a:stretch>
                            <a:fillRect l="-407639" t="-1471" r="-126389" b="-252941"/>
                          </a:stretch>
                        </a:blipFill>
                      </a:tcPr>
                    </a:tc>
                    <a:tc>
                      <a:txBody>
                        <a:bodyPr/>
                        <a:lstStyle/>
                        <a:p>
                          <a:endParaRPr lang="sk-SK"/>
                        </a:p>
                      </a:txBody>
                      <a:tcPr marL="9525" marR="9525" marT="9525" marB="9525" anchor="ctr">
                        <a:blipFill>
                          <a:blip r:embed="rId5"/>
                          <a:stretch>
                            <a:fillRect l="-408380" t="-1471" r="-1676" b="-252941"/>
                          </a:stretch>
                        </a:blipFill>
                      </a:tcPr>
                    </a:tc>
                    <a:extLst>
                      <a:ext uri="{0D108BD9-81ED-4DB2-BD59-A6C34878D82A}">
                        <a16:rowId xmlns:a16="http://schemas.microsoft.com/office/drawing/2014/main" val="2600936440"/>
                      </a:ext>
                    </a:extLst>
                  </a:tr>
                  <a:tr h="302514">
                    <a:tc>
                      <a:txBody>
                        <a:bodyPr/>
                        <a:lstStyle/>
                        <a:p>
                          <a:endParaRPr lang="sk-SK"/>
                        </a:p>
                      </a:txBody>
                      <a:tcPr marL="9525" marR="9525" marT="9525" marB="9525" anchor="ctr">
                        <a:blipFill>
                          <a:blip r:embed="rId5"/>
                          <a:stretch>
                            <a:fillRect l="-239" t="-138000" r="-118182" b="-244000"/>
                          </a:stretch>
                        </a:blipFill>
                      </a:tcPr>
                    </a:tc>
                    <a:tc>
                      <a:txBody>
                        <a:bodyPr/>
                        <a:lstStyle/>
                        <a:p>
                          <a:pPr marL="0" marR="0">
                            <a:lnSpc>
                              <a:spcPct val="107000"/>
                            </a:lnSpc>
                            <a:spcAft>
                              <a:spcPts val="800"/>
                            </a:spcAft>
                            <a:buNone/>
                          </a:pPr>
                          <a:r>
                            <a:rPr lang="sk-SK" sz="1800" noProof="0" dirty="0">
                              <a:effectLst/>
                            </a:rPr>
                            <a:t>33.3</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66.7</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90.9</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852559108"/>
                      </a:ext>
                    </a:extLst>
                  </a:tr>
                  <a:tr h="302514">
                    <a:tc>
                      <a:txBody>
                        <a:bodyPr/>
                        <a:lstStyle/>
                        <a:p>
                          <a:endParaRPr lang="sk-SK"/>
                        </a:p>
                      </a:txBody>
                      <a:tcPr marL="9525" marR="9525" marT="9525" marB="9525" anchor="ctr">
                        <a:blipFill>
                          <a:blip r:embed="rId5"/>
                          <a:stretch>
                            <a:fillRect l="-239" t="-238000" r="-118182" b="-144000"/>
                          </a:stretch>
                        </a:blipFill>
                      </a:tcPr>
                    </a:tc>
                    <a:tc>
                      <a:txBody>
                        <a:bodyPr/>
                        <a:lstStyle/>
                        <a:p>
                          <a:pPr marL="0" marR="0">
                            <a:lnSpc>
                              <a:spcPct val="107000"/>
                            </a:lnSpc>
                            <a:spcAft>
                              <a:spcPts val="800"/>
                            </a:spcAft>
                            <a:buNone/>
                          </a:pPr>
                          <a:r>
                            <a:rPr lang="sk-SK" sz="1800" noProof="0" dirty="0">
                              <a:effectLst/>
                            </a:rPr>
                            <a:t>14.3</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40.0</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76.9</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998288513"/>
                      </a:ext>
                    </a:extLst>
                  </a:tr>
                  <a:tr h="302514">
                    <a:tc>
                      <a:txBody>
                        <a:bodyPr/>
                        <a:lstStyle/>
                        <a:p>
                          <a:endParaRPr lang="sk-SK"/>
                        </a:p>
                      </a:txBody>
                      <a:tcPr marL="9525" marR="9525" marT="9525" marB="9525" anchor="ctr">
                        <a:blipFill>
                          <a:blip r:embed="rId5"/>
                          <a:stretch>
                            <a:fillRect l="-239" t="-338000" r="-118182" b="-44000"/>
                          </a:stretch>
                        </a:blipFill>
                      </a:tcPr>
                    </a:tc>
                    <a:tc>
                      <a:txBody>
                        <a:bodyPr/>
                        <a:lstStyle/>
                        <a:p>
                          <a:pPr marL="0" marR="0">
                            <a:lnSpc>
                              <a:spcPct val="107000"/>
                            </a:lnSpc>
                            <a:spcAft>
                              <a:spcPts val="800"/>
                            </a:spcAft>
                            <a:buNone/>
                          </a:pPr>
                          <a:r>
                            <a:rPr lang="sk-SK" sz="1800" noProof="0" dirty="0">
                              <a:effectLst/>
                            </a:rPr>
                            <a:t>5.9</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20.0</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800" noProof="0" dirty="0">
                              <a:effectLst/>
                            </a:rPr>
                            <a:t>55.6</a:t>
                          </a:r>
                          <a:endParaRPr lang="sk-SK" sz="1800" noProof="0" dirty="0">
                            <a:effectLst/>
                            <a:latin typeface="+mn-lt"/>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85535498"/>
                      </a:ext>
                    </a:extLst>
                  </a:tr>
                </a:tbl>
              </a:graphicData>
            </a:graphic>
          </p:graphicFrame>
        </mc:Fallback>
      </mc:AlternateContent>
      <p:sp>
        <p:nvSpPr>
          <p:cNvPr id="12" name="Šípka: doprava 11">
            <a:extLst>
              <a:ext uri="{FF2B5EF4-FFF2-40B4-BE49-F238E27FC236}">
                <a16:creationId xmlns:a16="http://schemas.microsoft.com/office/drawing/2014/main" id="{3626FA34-8E05-7DB9-CE8D-2785DC7D3840}"/>
              </a:ext>
            </a:extLst>
          </p:cNvPr>
          <p:cNvSpPr/>
          <p:nvPr/>
        </p:nvSpPr>
        <p:spPr>
          <a:xfrm>
            <a:off x="3108919" y="4326662"/>
            <a:ext cx="1971987" cy="1145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13" name="BlokTextu 12">
            <a:extLst>
              <a:ext uri="{FF2B5EF4-FFF2-40B4-BE49-F238E27FC236}">
                <a16:creationId xmlns:a16="http://schemas.microsoft.com/office/drawing/2014/main" id="{C6FEE68E-A90D-AD43-B6F0-182871228AD9}"/>
              </a:ext>
            </a:extLst>
          </p:cNvPr>
          <p:cNvSpPr txBox="1"/>
          <p:nvPr/>
        </p:nvSpPr>
        <p:spPr>
          <a:xfrm>
            <a:off x="2573840" y="3627011"/>
            <a:ext cx="3038579" cy="646331"/>
          </a:xfrm>
          <a:prstGeom prst="rect">
            <a:avLst/>
          </a:prstGeom>
          <a:noFill/>
        </p:spPr>
        <p:txBody>
          <a:bodyPr wrap="square" rtlCol="0">
            <a:spAutoFit/>
          </a:bodyPr>
          <a:lstStyle/>
          <a:p>
            <a:pPr algn="ctr"/>
            <a:r>
              <a:rPr lang="sk-SK" noProof="0" dirty="0"/>
              <a:t>výpočet rýchlostí pre rôzne vstupné parametre</a:t>
            </a:r>
          </a:p>
        </p:txBody>
      </p:sp>
    </p:spTree>
    <p:extLst>
      <p:ext uri="{BB962C8B-B14F-4D97-AF65-F5344CB8AC3E}">
        <p14:creationId xmlns:p14="http://schemas.microsoft.com/office/powerpoint/2010/main" val="2392993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5F6B8-8136-6496-0E2F-E83D229B984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1C5FE02-0119-7C82-002C-A9038B222B6F}"/>
              </a:ext>
            </a:extLst>
          </p:cNvPr>
          <p:cNvSpPr>
            <a:spLocks noGrp="1"/>
          </p:cNvSpPr>
          <p:nvPr>
            <p:ph type="title"/>
          </p:nvPr>
        </p:nvSpPr>
        <p:spPr>
          <a:xfrm>
            <a:off x="838200" y="314885"/>
            <a:ext cx="10515600" cy="941161"/>
          </a:xfrm>
        </p:spPr>
        <p:txBody>
          <a:bodyPr>
            <a:normAutofit/>
          </a:bodyPr>
          <a:lstStyle/>
          <a:p>
            <a:pPr fontAlgn="ctr"/>
            <a:r>
              <a:rPr lang="sk-SK" sz="2400" noProof="0" dirty="0"/>
              <a:t>Virtuálny experiment s kinetikou enzýmov – aplikácia troch rôznych modelov</a:t>
            </a:r>
            <a:endParaRPr lang="sk-SK" sz="2400" b="1" noProof="0" dirty="0">
              <a:solidFill>
                <a:srgbClr val="FFFFFF"/>
              </a:solidFill>
              <a:latin typeface="Carlito"/>
            </a:endParaRPr>
          </a:p>
        </p:txBody>
      </p:sp>
      <p:sp>
        <p:nvSpPr>
          <p:cNvPr id="3" name="Zástupný objekt pre obsah 2">
            <a:extLst>
              <a:ext uri="{FF2B5EF4-FFF2-40B4-BE49-F238E27FC236}">
                <a16:creationId xmlns:a16="http://schemas.microsoft.com/office/drawing/2014/main" id="{047D2D84-60BC-DF45-450F-E335371A7185}"/>
              </a:ext>
            </a:extLst>
          </p:cNvPr>
          <p:cNvSpPr>
            <a:spLocks noGrp="1"/>
          </p:cNvSpPr>
          <p:nvPr>
            <p:ph idx="1"/>
          </p:nvPr>
        </p:nvSpPr>
        <p:spPr>
          <a:xfrm>
            <a:off x="838200" y="1463889"/>
            <a:ext cx="10415115" cy="5394111"/>
          </a:xfrm>
        </p:spPr>
        <p:txBody>
          <a:bodyPr>
            <a:normAutofit/>
          </a:bodyPr>
          <a:lstStyle/>
          <a:p>
            <a:r>
              <a:rPr lang="sk-SK" sz="2000" noProof="0" dirty="0"/>
              <a:t>2.</a:t>
            </a:r>
            <a:r>
              <a:rPr lang="sk-SK" sz="2000" b="1" noProof="0" dirty="0"/>
              <a:t> Model s inhibíciou substrátu</a:t>
            </a:r>
            <a:r>
              <a:rPr lang="sk-SK" sz="2000" noProof="0" dirty="0"/>
              <a:t>: vplyv parametra K</a:t>
            </a:r>
            <a:r>
              <a:rPr lang="sk-SK" sz="2000" baseline="-25000" noProof="0" dirty="0"/>
              <a:t>i</a:t>
            </a:r>
            <a:r>
              <a:rPr lang="sk-SK" sz="2000" noProof="0" dirty="0"/>
              <a:t> (ostatné parametre zostávajú rovnaké, K</a:t>
            </a:r>
            <a:r>
              <a:rPr lang="sk-SK" sz="2000" baseline="-25000" noProof="0" dirty="0"/>
              <a:t>m</a:t>
            </a:r>
            <a:r>
              <a:rPr lang="sk-SK" sz="2000" noProof="0" dirty="0"/>
              <a:t> = 2 mM, Vmax = 100, koncentrácie substrátu [S] = 0.5, 2, 10 mM)</a:t>
            </a:r>
          </a:p>
          <a:p>
            <a:endParaRPr lang="sk-SK" sz="2000" noProof="0" dirty="0"/>
          </a:p>
          <a:p>
            <a:endParaRPr lang="sk-SK" sz="2000" noProof="0" dirty="0"/>
          </a:p>
          <a:p>
            <a:endParaRPr lang="sk-SK" sz="2000" noProof="0" dirty="0"/>
          </a:p>
          <a:p>
            <a:r>
              <a:rPr lang="sk-SK" sz="2000" noProof="0" dirty="0"/>
              <a:t>Interpretácia: nízke K</a:t>
            </a:r>
            <a:r>
              <a:rPr lang="sk-SK" sz="2000" baseline="-25000" noProof="0" dirty="0"/>
              <a:t>i</a:t>
            </a:r>
            <a:r>
              <a:rPr lang="sk-SK" sz="2000" noProof="0" dirty="0"/>
              <a:t> znamená silnú inhibíciu. Rýchlosť reakcie môže spočiatku rásť ale s narastajúcou koncentráciou substrátu bude mať klesajúcu tendenciu.</a:t>
            </a:r>
          </a:p>
          <a:p>
            <a:r>
              <a:rPr lang="sk-SK" sz="2000" noProof="0" dirty="0"/>
              <a:t>3.</a:t>
            </a:r>
            <a:r>
              <a:rPr lang="sk-SK" sz="2000" b="1" noProof="0" dirty="0"/>
              <a:t> Model kompetitívnej inhibície</a:t>
            </a:r>
            <a:r>
              <a:rPr lang="sk-SK" sz="2000" noProof="0" dirty="0"/>
              <a:t>: vplyv koncentrácie inhibítora [</a:t>
            </a:r>
            <a:r>
              <a:rPr lang="sk-SK" sz="2000" i="1" noProof="0" dirty="0"/>
              <a:t>I</a:t>
            </a:r>
            <a:r>
              <a:rPr lang="sk-SK" sz="2000" noProof="0" dirty="0"/>
              <a:t>] (ostatné parametre sú rovnaké)</a:t>
            </a:r>
          </a:p>
          <a:p>
            <a:endParaRPr lang="sk-SK" sz="2000" noProof="0" dirty="0"/>
          </a:p>
          <a:p>
            <a:endParaRPr lang="sk-SK" sz="2000" noProof="0" dirty="0"/>
          </a:p>
          <a:p>
            <a:endParaRPr lang="sk-SK" sz="2000" noProof="0" dirty="0"/>
          </a:p>
          <a:p>
            <a:r>
              <a:rPr lang="sk-SK" sz="2000" noProof="0" dirty="0"/>
              <a:t>Interpretácia: kompetitívny inhibítor znižuje rýchlosť reakcie najmä pri nízkych koncentráciách substrátu. Pri vyššej koncentrácii substrátu dôjde je miera inhibície nižšia.</a:t>
            </a:r>
          </a:p>
          <a:p>
            <a:endParaRPr lang="sk-SK" sz="2000" noProof="0" dirty="0"/>
          </a:p>
        </p:txBody>
      </p:sp>
      <p:sp>
        <p:nvSpPr>
          <p:cNvPr id="12" name="Šípka: doprava 11">
            <a:extLst>
              <a:ext uri="{FF2B5EF4-FFF2-40B4-BE49-F238E27FC236}">
                <a16:creationId xmlns:a16="http://schemas.microsoft.com/office/drawing/2014/main" id="{A0E75868-4329-53F7-65CD-44F4D267FDBC}"/>
              </a:ext>
            </a:extLst>
          </p:cNvPr>
          <p:cNvSpPr/>
          <p:nvPr/>
        </p:nvSpPr>
        <p:spPr>
          <a:xfrm>
            <a:off x="3996262" y="2871449"/>
            <a:ext cx="1971987" cy="1145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13" name="BlokTextu 12">
            <a:extLst>
              <a:ext uri="{FF2B5EF4-FFF2-40B4-BE49-F238E27FC236}">
                <a16:creationId xmlns:a16="http://schemas.microsoft.com/office/drawing/2014/main" id="{1BEE5C20-6A5C-1612-F00F-49E58EA6D360}"/>
              </a:ext>
            </a:extLst>
          </p:cNvPr>
          <p:cNvSpPr txBox="1"/>
          <p:nvPr/>
        </p:nvSpPr>
        <p:spPr>
          <a:xfrm>
            <a:off x="3462967" y="2139855"/>
            <a:ext cx="3038579" cy="646331"/>
          </a:xfrm>
          <a:prstGeom prst="rect">
            <a:avLst/>
          </a:prstGeom>
          <a:noFill/>
        </p:spPr>
        <p:txBody>
          <a:bodyPr wrap="square" rtlCol="0">
            <a:spAutoFit/>
          </a:bodyPr>
          <a:lstStyle/>
          <a:p>
            <a:pPr algn="ctr"/>
            <a:r>
              <a:rPr lang="sk-SK" noProof="0" dirty="0"/>
              <a:t>výpočet rýchlostí pre rôzne vstupné parametre</a:t>
            </a:r>
          </a:p>
        </p:txBody>
      </p:sp>
      <mc:AlternateContent xmlns:mc="http://schemas.openxmlformats.org/markup-compatibility/2006">
        <mc:Choice xmlns:a14="http://schemas.microsoft.com/office/drawing/2010/main" Requires="a14">
          <p:sp>
            <p:nvSpPr>
              <p:cNvPr id="21" name="BlokTextu 20">
                <a:extLst>
                  <a:ext uri="{FF2B5EF4-FFF2-40B4-BE49-F238E27FC236}">
                    <a16:creationId xmlns:a16="http://schemas.microsoft.com/office/drawing/2014/main" id="{1DE09656-A8E1-E871-2EFD-FD17749C2497}"/>
                  </a:ext>
                </a:extLst>
              </p:cNvPr>
              <p:cNvSpPr txBox="1"/>
              <p:nvPr/>
            </p:nvSpPr>
            <p:spPr>
              <a:xfrm>
                <a:off x="938685" y="2218626"/>
                <a:ext cx="2722785" cy="10102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sk-SK" sz="2000" i="1" noProof="0" smtClean="0">
                          <a:latin typeface="Cambria Math" panose="02040503050406030204" pitchFamily="18" charset="0"/>
                        </a:rPr>
                        <m:t>𝑣</m:t>
                      </m:r>
                      <m:r>
                        <a:rPr lang="sk-SK" sz="2000" i="0" noProof="0">
                          <a:latin typeface="Cambria Math" panose="02040503050406030204" pitchFamily="18" charset="0"/>
                        </a:rPr>
                        <m:t>=</m:t>
                      </m:r>
                      <m:f>
                        <m:fPr>
                          <m:ctrlPr>
                            <a:rPr lang="sk-SK" sz="2000" i="1" noProof="0">
                              <a:latin typeface="Cambria Math" panose="02040503050406030204" pitchFamily="18" charset="0"/>
                            </a:rPr>
                          </m:ctrlPr>
                        </m:fPr>
                        <m:num>
                          <m:sSub>
                            <m:sSubPr>
                              <m:ctrlPr>
                                <a:rPr lang="sk-SK" sz="2000" i="1" noProof="0">
                                  <a:latin typeface="Cambria Math" panose="02040503050406030204" pitchFamily="18" charset="0"/>
                                </a:rPr>
                              </m:ctrlPr>
                            </m:sSubPr>
                            <m:e>
                              <m:r>
                                <a:rPr lang="sk-SK" sz="2000" i="1" noProof="0">
                                  <a:latin typeface="Cambria Math" panose="02040503050406030204" pitchFamily="18" charset="0"/>
                                </a:rPr>
                                <m:t>𝑉</m:t>
                              </m:r>
                            </m:e>
                            <m:sub>
                              <m:r>
                                <a:rPr lang="sk-SK" sz="2000" i="1" noProof="0">
                                  <a:latin typeface="Cambria Math" panose="02040503050406030204" pitchFamily="18" charset="0"/>
                                </a:rPr>
                                <m:t>𝑚𝑎𝑥</m:t>
                              </m:r>
                            </m:sub>
                          </m:sSub>
                          <m:d>
                            <m:dPr>
                              <m:begChr m:val="["/>
                              <m:endChr m:val="]"/>
                              <m:ctrlPr>
                                <a:rPr lang="sk-SK" sz="2000" i="1" noProof="0">
                                  <a:latin typeface="Cambria Math" panose="02040503050406030204" pitchFamily="18" charset="0"/>
                                </a:rPr>
                              </m:ctrlPr>
                            </m:dPr>
                            <m:e>
                              <m:r>
                                <a:rPr lang="sk-SK" sz="2000" i="1" noProof="0">
                                  <a:latin typeface="Cambria Math" panose="02040503050406030204" pitchFamily="18" charset="0"/>
                                </a:rPr>
                                <m:t>𝑆</m:t>
                              </m:r>
                            </m:e>
                          </m:d>
                        </m:num>
                        <m:den>
                          <m:sSub>
                            <m:sSubPr>
                              <m:ctrlPr>
                                <a:rPr lang="sk-SK" sz="2000" i="1" noProof="0">
                                  <a:latin typeface="Cambria Math" panose="02040503050406030204" pitchFamily="18" charset="0"/>
                                </a:rPr>
                              </m:ctrlPr>
                            </m:sSubPr>
                            <m:e>
                              <m:r>
                                <a:rPr lang="sk-SK" sz="2000" i="1" noProof="0">
                                  <a:latin typeface="Cambria Math" panose="02040503050406030204" pitchFamily="18" charset="0"/>
                                </a:rPr>
                                <m:t>𝐾</m:t>
                              </m:r>
                            </m:e>
                            <m:sub>
                              <m:r>
                                <a:rPr lang="sk-SK" sz="2000" i="1" noProof="0">
                                  <a:latin typeface="Cambria Math" panose="02040503050406030204" pitchFamily="18" charset="0"/>
                                </a:rPr>
                                <m:t>𝑚</m:t>
                              </m:r>
                            </m:sub>
                          </m:sSub>
                          <m:r>
                            <a:rPr lang="sk-SK" sz="2000" i="0" noProof="0">
                              <a:latin typeface="Cambria Math" panose="02040503050406030204" pitchFamily="18" charset="0"/>
                            </a:rPr>
                            <m:t>+</m:t>
                          </m:r>
                          <m:d>
                            <m:dPr>
                              <m:begChr m:val="["/>
                              <m:endChr m:val="]"/>
                              <m:ctrlPr>
                                <a:rPr lang="sk-SK" sz="2000" i="1" noProof="0">
                                  <a:latin typeface="Cambria Math" panose="02040503050406030204" pitchFamily="18" charset="0"/>
                                </a:rPr>
                              </m:ctrlPr>
                            </m:dPr>
                            <m:e>
                              <m:r>
                                <a:rPr lang="sk-SK" sz="2000" i="1" noProof="0">
                                  <a:latin typeface="Cambria Math" panose="02040503050406030204" pitchFamily="18" charset="0"/>
                                </a:rPr>
                                <m:t>𝑆</m:t>
                              </m:r>
                            </m:e>
                          </m:d>
                          <m:r>
                            <a:rPr lang="sk-SK" sz="2000" b="0" i="1" noProof="0" smtClean="0">
                              <a:latin typeface="Cambria Math" panose="02040503050406030204" pitchFamily="18" charset="0"/>
                            </a:rPr>
                            <m:t>(1+</m:t>
                          </m:r>
                          <m:f>
                            <m:fPr>
                              <m:ctrlPr>
                                <a:rPr lang="sk-SK" sz="2000" i="1" noProof="0">
                                  <a:latin typeface="Cambria Math" panose="02040503050406030204" pitchFamily="18" charset="0"/>
                                </a:rPr>
                              </m:ctrlPr>
                            </m:fPr>
                            <m:num>
                              <m:d>
                                <m:dPr>
                                  <m:begChr m:val="["/>
                                  <m:endChr m:val="]"/>
                                  <m:ctrlPr>
                                    <a:rPr lang="sk-SK" sz="2000" i="1" noProof="0">
                                      <a:latin typeface="Cambria Math" panose="02040503050406030204" pitchFamily="18" charset="0"/>
                                    </a:rPr>
                                  </m:ctrlPr>
                                </m:dPr>
                                <m:e>
                                  <m:r>
                                    <a:rPr lang="sk-SK" sz="2000" i="1" noProof="0">
                                      <a:latin typeface="Cambria Math" panose="02040503050406030204" pitchFamily="18" charset="0"/>
                                    </a:rPr>
                                    <m:t>𝑆</m:t>
                                  </m:r>
                                </m:e>
                              </m:d>
                            </m:num>
                            <m:den>
                              <m:sSub>
                                <m:sSubPr>
                                  <m:ctrlPr>
                                    <a:rPr lang="sk-SK" sz="2000" i="1" noProof="0">
                                      <a:latin typeface="Cambria Math" panose="02040503050406030204" pitchFamily="18" charset="0"/>
                                    </a:rPr>
                                  </m:ctrlPr>
                                </m:sSubPr>
                                <m:e>
                                  <m:r>
                                    <a:rPr lang="sk-SK" sz="2000" i="1" noProof="0">
                                      <a:latin typeface="Cambria Math" panose="02040503050406030204" pitchFamily="18" charset="0"/>
                                    </a:rPr>
                                    <m:t>𝐾</m:t>
                                  </m:r>
                                </m:e>
                                <m:sub>
                                  <m:r>
                                    <a:rPr lang="sk-SK" sz="2000" i="1" noProof="0">
                                      <a:latin typeface="Cambria Math" panose="02040503050406030204" pitchFamily="18" charset="0"/>
                                    </a:rPr>
                                    <m:t>𝑖</m:t>
                                  </m:r>
                                </m:sub>
                              </m:sSub>
                            </m:den>
                          </m:f>
                          <m:r>
                            <a:rPr lang="sk-SK" sz="2000" b="0" i="1" noProof="0" smtClean="0">
                              <a:latin typeface="Cambria Math" panose="02040503050406030204" pitchFamily="18" charset="0"/>
                            </a:rPr>
                            <m:t>)</m:t>
                          </m:r>
                        </m:den>
                      </m:f>
                    </m:oMath>
                  </m:oMathPara>
                </a14:m>
                <a:endParaRPr lang="sk-SK" sz="2000" noProof="0" dirty="0"/>
              </a:p>
            </p:txBody>
          </p:sp>
        </mc:Choice>
        <mc:Fallback>
          <p:sp>
            <p:nvSpPr>
              <p:cNvPr id="21" name="BlokTextu 20">
                <a:extLst>
                  <a:ext uri="{FF2B5EF4-FFF2-40B4-BE49-F238E27FC236}">
                    <a16:creationId xmlns:a16="http://schemas.microsoft.com/office/drawing/2014/main" id="{1DE09656-A8E1-E871-2EFD-FD17749C2497}"/>
                  </a:ext>
                </a:extLst>
              </p:cNvPr>
              <p:cNvSpPr txBox="1">
                <a:spLocks noRot="1" noChangeAspect="1" noMove="1" noResize="1" noEditPoints="1" noAdjustHandles="1" noChangeArrowheads="1" noChangeShapeType="1" noTextEdit="1"/>
              </p:cNvSpPr>
              <p:nvPr/>
            </p:nvSpPr>
            <p:spPr>
              <a:xfrm>
                <a:off x="938685" y="2218626"/>
                <a:ext cx="2722785" cy="1010277"/>
              </a:xfrm>
              <a:prstGeom prst="rect">
                <a:avLst/>
              </a:prstGeom>
              <a:blipFill>
                <a:blip r:embed="rId2"/>
                <a:stretch>
                  <a:fillRect/>
                </a:stretch>
              </a:blipFill>
            </p:spPr>
            <p:txBody>
              <a:bodyPr/>
              <a:lstStyle/>
              <a:p>
                <a:r>
                  <a:rPr lang="sk-SK">
                    <a:noFill/>
                  </a:rPr>
                  <a:t> </a:t>
                </a:r>
              </a:p>
            </p:txBody>
          </p:sp>
        </mc:Fallback>
      </mc:AlternateContent>
      <mc:AlternateContent xmlns:mc="http://schemas.openxmlformats.org/markup-compatibility/2006">
        <mc:Choice xmlns:a14="http://schemas.microsoft.com/office/drawing/2010/main" Requires="a14">
          <p:graphicFrame>
            <p:nvGraphicFramePr>
              <p:cNvPr id="23" name="Tabuľka 22">
                <a:extLst>
                  <a:ext uri="{FF2B5EF4-FFF2-40B4-BE49-F238E27FC236}">
                    <a16:creationId xmlns:a16="http://schemas.microsoft.com/office/drawing/2014/main" id="{598F9713-D36E-D7A6-B495-134BCABEBD06}"/>
                  </a:ext>
                </a:extLst>
              </p:cNvPr>
              <p:cNvGraphicFramePr>
                <a:graphicFrameLocks noGrp="1"/>
              </p:cNvGraphicFramePr>
              <p:nvPr>
                <p:extLst>
                  <p:ext uri="{D42A27DB-BD31-4B8C-83A1-F6EECF244321}">
                    <p14:modId xmlns:p14="http://schemas.microsoft.com/office/powerpoint/2010/main" val="1099938306"/>
                  </p:ext>
                </p:extLst>
              </p:nvPr>
            </p:nvGraphicFramePr>
            <p:xfrm>
              <a:off x="6581753" y="2082059"/>
              <a:ext cx="5064287" cy="1256476"/>
            </p:xfrm>
            <a:graphic>
              <a:graphicData uri="http://schemas.openxmlformats.org/drawingml/2006/table">
                <a:tbl>
                  <a:tblPr firstRow="1" firstCol="1" bandRow="1">
                    <a:tableStyleId>{B301B821-A1FF-4177-AEE7-76D212191A09}</a:tableStyleId>
                  </a:tblPr>
                  <a:tblGrid>
                    <a:gridCol w="2431618">
                      <a:extLst>
                        <a:ext uri="{9D8B030D-6E8A-4147-A177-3AD203B41FA5}">
                          <a16:colId xmlns:a16="http://schemas.microsoft.com/office/drawing/2014/main" val="3019466385"/>
                        </a:ext>
                      </a:extLst>
                    </a:gridCol>
                    <a:gridCol w="934497">
                      <a:extLst>
                        <a:ext uri="{9D8B030D-6E8A-4147-A177-3AD203B41FA5}">
                          <a16:colId xmlns:a16="http://schemas.microsoft.com/office/drawing/2014/main" val="4240443472"/>
                        </a:ext>
                      </a:extLst>
                    </a:gridCol>
                    <a:gridCol w="793820">
                      <a:extLst>
                        <a:ext uri="{9D8B030D-6E8A-4147-A177-3AD203B41FA5}">
                          <a16:colId xmlns:a16="http://schemas.microsoft.com/office/drawing/2014/main" val="4137890406"/>
                        </a:ext>
                      </a:extLst>
                    </a:gridCol>
                    <a:gridCol w="904352">
                      <a:extLst>
                        <a:ext uri="{9D8B030D-6E8A-4147-A177-3AD203B41FA5}">
                          <a16:colId xmlns:a16="http://schemas.microsoft.com/office/drawing/2014/main" val="2137743486"/>
                        </a:ext>
                      </a:extLst>
                    </a:gridCol>
                  </a:tblGrid>
                  <a:tr h="0">
                    <a:tc>
                      <a:txBody>
                        <a:bodyPr/>
                        <a:lstStyle/>
                        <a:p>
                          <a:pPr marL="0" marR="0">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sk-SK" sz="1700" noProof="0">
                                        <a:effectLst/>
                                      </a:rPr>
                                    </m:ctrlPr>
                                  </m:sSubPr>
                                  <m:e>
                                    <m:r>
                                      <a:rPr lang="sk-SK" sz="1700" noProof="0">
                                        <a:effectLst/>
                                      </a:rPr>
                                      <m:t>𝐾</m:t>
                                    </m:r>
                                  </m:e>
                                  <m:sub>
                                    <m:r>
                                      <a:rPr lang="sk-SK" sz="1700" noProof="0">
                                        <a:effectLst/>
                                      </a:rPr>
                                      <m:t>𝑖</m:t>
                                    </m:r>
                                  </m:sub>
                                </m:sSub>
                              </m:oMath>
                            </m:oMathPara>
                          </a14:m>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700" noProof="0">
                                  <a:effectLst/>
                                </a:rPr>
                                <m:t>𝑣</m:t>
                              </m:r>
                            </m:oMath>
                          </a14:m>
                          <a:r>
                            <a:rPr lang="sk-SK" sz="1700" b="1" noProof="0" dirty="0">
                              <a:effectLst/>
                            </a:rPr>
                            <a:t> 0.5mM</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700" noProof="0">
                                  <a:effectLst/>
                                </a:rPr>
                                <m:t>𝑣</m:t>
                              </m:r>
                            </m:oMath>
                          </a14:m>
                          <a:r>
                            <a:rPr lang="sk-SK" sz="1700" b="1" noProof="0" dirty="0">
                              <a:effectLst/>
                            </a:rPr>
                            <a:t> 2mM</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700" noProof="0">
                                  <a:effectLst/>
                                </a:rPr>
                                <m:t>𝑣</m:t>
                              </m:r>
                            </m:oMath>
                          </a14:m>
                          <a:r>
                            <a:rPr lang="sk-SK" sz="1700" b="1" noProof="0" dirty="0">
                              <a:effectLst/>
                            </a:rPr>
                            <a:t> 10mM</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123455617"/>
                      </a:ext>
                    </a:extLst>
                  </a:tr>
                  <a:tr h="0">
                    <a:tc>
                      <a:txBody>
                        <a:bodyPr/>
                        <a:lstStyle/>
                        <a:p>
                          <a:pPr marL="0" marR="0">
                            <a:lnSpc>
                              <a:spcPct val="107000"/>
                            </a:lnSpc>
                            <a:spcAft>
                              <a:spcPts val="800"/>
                            </a:spcAft>
                            <a:buNone/>
                          </a:pPr>
                          <a14:m>
                            <m:oMath xmlns:m="http://schemas.openxmlformats.org/officeDocument/2006/math">
                              <m:sSub>
                                <m:sSubPr>
                                  <m:ctrlPr>
                                    <a:rPr lang="sk-SK" sz="1700" b="0" noProof="0">
                                      <a:effectLst/>
                                    </a:rPr>
                                  </m:ctrlPr>
                                </m:sSubPr>
                                <m:e>
                                  <m:r>
                                    <m:rPr>
                                      <m:sty m:val="p"/>
                                    </m:rPr>
                                    <a:rPr lang="sk-SK" sz="1700" b="0" i="1" noProof="0">
                                      <a:effectLst/>
                                    </a:rPr>
                                    <m:t>K</m:t>
                                  </m:r>
                                </m:e>
                                <m:sub>
                                  <m:r>
                                    <m:rPr>
                                      <m:sty m:val="p"/>
                                    </m:rPr>
                                    <a:rPr lang="sk-SK" sz="1700" b="0" i="1" noProof="0">
                                      <a:effectLst/>
                                    </a:rPr>
                                    <m:t>i</m:t>
                                  </m:r>
                                </m:sub>
                              </m:sSub>
                              <m:r>
                                <a:rPr lang="sk-SK" sz="1700" b="0" noProof="0">
                                  <a:effectLst/>
                                </a:rPr>
                                <m:t>=5</m:t>
                              </m:r>
                            </m:oMath>
                          </a14:m>
                          <a:r>
                            <a:rPr lang="sk-SK" sz="1700" b="0" noProof="0" dirty="0">
                              <a:effectLst/>
                            </a:rPr>
                            <a:t>, silná inhibícia</a:t>
                          </a:r>
                          <a:endParaRPr lang="sk-SK" sz="1700" b="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19.6</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41.7</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31.2</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710573146"/>
                      </a:ext>
                    </a:extLst>
                  </a:tr>
                  <a:tr h="0">
                    <a:tc>
                      <a:txBody>
                        <a:bodyPr/>
                        <a:lstStyle/>
                        <a:p>
                          <a:pPr marL="0" marR="0">
                            <a:lnSpc>
                              <a:spcPct val="107000"/>
                            </a:lnSpc>
                            <a:spcAft>
                              <a:spcPts val="800"/>
                            </a:spcAft>
                            <a:buNone/>
                          </a:pPr>
                          <a14:m>
                            <m:oMath xmlns:m="http://schemas.openxmlformats.org/officeDocument/2006/math">
                              <m:sSub>
                                <m:sSubPr>
                                  <m:ctrlPr>
                                    <a:rPr lang="sk-SK" sz="1700" b="0" noProof="0">
                                      <a:effectLst/>
                                    </a:rPr>
                                  </m:ctrlPr>
                                </m:sSubPr>
                                <m:e>
                                  <m:r>
                                    <m:rPr>
                                      <m:sty m:val="p"/>
                                    </m:rPr>
                                    <a:rPr lang="sk-SK" sz="1700" b="0" i="1" noProof="0">
                                      <a:effectLst/>
                                    </a:rPr>
                                    <m:t>K</m:t>
                                  </m:r>
                                </m:e>
                                <m:sub>
                                  <m:r>
                                    <m:rPr>
                                      <m:sty m:val="p"/>
                                    </m:rPr>
                                    <a:rPr lang="sk-SK" sz="1700" b="0" i="1" noProof="0">
                                      <a:effectLst/>
                                    </a:rPr>
                                    <m:t>i</m:t>
                                  </m:r>
                                </m:sub>
                              </m:sSub>
                              <m:r>
                                <a:rPr lang="sk-SK" sz="1700" b="0" noProof="0">
                                  <a:effectLst/>
                                </a:rPr>
                                <m:t>=15</m:t>
                              </m:r>
                            </m:oMath>
                          </a14:m>
                          <a:r>
                            <a:rPr lang="sk-SK" sz="1700" b="0" noProof="0" dirty="0">
                              <a:effectLst/>
                            </a:rPr>
                            <a:t>, mierna inhibícia</a:t>
                          </a:r>
                          <a:endParaRPr lang="sk-SK" sz="1700" b="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19.9</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46.9</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53.6</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560807994"/>
                      </a:ext>
                    </a:extLst>
                  </a:tr>
                  <a:tr h="0">
                    <a:tc>
                      <a:txBody>
                        <a:bodyPr/>
                        <a:lstStyle/>
                        <a:p>
                          <a:pPr marL="0" marR="0">
                            <a:lnSpc>
                              <a:spcPct val="107000"/>
                            </a:lnSpc>
                            <a:spcAft>
                              <a:spcPts val="800"/>
                            </a:spcAft>
                            <a:buNone/>
                          </a:pPr>
                          <a14:m>
                            <m:oMath xmlns:m="http://schemas.openxmlformats.org/officeDocument/2006/math">
                              <m:sSub>
                                <m:sSubPr>
                                  <m:ctrlPr>
                                    <a:rPr lang="sk-SK" sz="1700" b="0" noProof="0">
                                      <a:effectLst/>
                                    </a:rPr>
                                  </m:ctrlPr>
                                </m:sSubPr>
                                <m:e>
                                  <m:r>
                                    <m:rPr>
                                      <m:sty m:val="p"/>
                                    </m:rPr>
                                    <a:rPr lang="sk-SK" sz="1700" b="0" i="1" noProof="0">
                                      <a:effectLst/>
                                    </a:rPr>
                                    <m:t>K</m:t>
                                  </m:r>
                                </m:e>
                                <m:sub>
                                  <m:r>
                                    <m:rPr>
                                      <m:sty m:val="p"/>
                                    </m:rPr>
                                    <a:rPr lang="sk-SK" sz="1700" b="0" i="1" noProof="0">
                                      <a:effectLst/>
                                    </a:rPr>
                                    <m:t>i</m:t>
                                  </m:r>
                                </m:sub>
                              </m:sSub>
                              <m:r>
                                <a:rPr lang="sk-SK" sz="1700" b="0" noProof="0">
                                  <a:effectLst/>
                                </a:rPr>
                                <m:t>=50</m:t>
                              </m:r>
                            </m:oMath>
                          </a14:m>
                          <a:r>
                            <a:rPr lang="sk-SK" sz="1700" b="0" noProof="0" dirty="0">
                              <a:effectLst/>
                            </a:rPr>
                            <a:t>, slabá inhibícia</a:t>
                          </a:r>
                          <a:endParaRPr lang="sk-SK" sz="1700" b="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20.0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49.0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71.4</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761451556"/>
                      </a:ext>
                    </a:extLst>
                  </a:tr>
                </a:tbl>
              </a:graphicData>
            </a:graphic>
          </p:graphicFrame>
        </mc:Choice>
        <mc:Fallback>
          <p:graphicFrame>
            <p:nvGraphicFramePr>
              <p:cNvPr id="23" name="Tabuľka 22">
                <a:extLst>
                  <a:ext uri="{FF2B5EF4-FFF2-40B4-BE49-F238E27FC236}">
                    <a16:creationId xmlns:a16="http://schemas.microsoft.com/office/drawing/2014/main" id="{598F9713-D36E-D7A6-B495-134BCABEBD06}"/>
                  </a:ext>
                </a:extLst>
              </p:cNvPr>
              <p:cNvGraphicFramePr>
                <a:graphicFrameLocks noGrp="1"/>
              </p:cNvGraphicFramePr>
              <p:nvPr>
                <p:extLst>
                  <p:ext uri="{D42A27DB-BD31-4B8C-83A1-F6EECF244321}">
                    <p14:modId xmlns:p14="http://schemas.microsoft.com/office/powerpoint/2010/main" val="1099938306"/>
                  </p:ext>
                </p:extLst>
              </p:nvPr>
            </p:nvGraphicFramePr>
            <p:xfrm>
              <a:off x="6581753" y="2082059"/>
              <a:ext cx="5064287" cy="1256476"/>
            </p:xfrm>
            <a:graphic>
              <a:graphicData uri="http://schemas.openxmlformats.org/drawingml/2006/table">
                <a:tbl>
                  <a:tblPr firstRow="1" firstCol="1" bandRow="1">
                    <a:tableStyleId>{B301B821-A1FF-4177-AEE7-76D212191A09}</a:tableStyleId>
                  </a:tblPr>
                  <a:tblGrid>
                    <a:gridCol w="2431618">
                      <a:extLst>
                        <a:ext uri="{9D8B030D-6E8A-4147-A177-3AD203B41FA5}">
                          <a16:colId xmlns:a16="http://schemas.microsoft.com/office/drawing/2014/main" val="3019466385"/>
                        </a:ext>
                      </a:extLst>
                    </a:gridCol>
                    <a:gridCol w="934497">
                      <a:extLst>
                        <a:ext uri="{9D8B030D-6E8A-4147-A177-3AD203B41FA5}">
                          <a16:colId xmlns:a16="http://schemas.microsoft.com/office/drawing/2014/main" val="4240443472"/>
                        </a:ext>
                      </a:extLst>
                    </a:gridCol>
                    <a:gridCol w="793820">
                      <a:extLst>
                        <a:ext uri="{9D8B030D-6E8A-4147-A177-3AD203B41FA5}">
                          <a16:colId xmlns:a16="http://schemas.microsoft.com/office/drawing/2014/main" val="4137890406"/>
                        </a:ext>
                      </a:extLst>
                    </a:gridCol>
                    <a:gridCol w="904352">
                      <a:extLst>
                        <a:ext uri="{9D8B030D-6E8A-4147-A177-3AD203B41FA5}">
                          <a16:colId xmlns:a16="http://schemas.microsoft.com/office/drawing/2014/main" val="2137743486"/>
                        </a:ext>
                      </a:extLst>
                    </a:gridCol>
                  </a:tblGrid>
                  <a:tr h="397891">
                    <a:tc>
                      <a:txBody>
                        <a:bodyPr/>
                        <a:lstStyle/>
                        <a:p>
                          <a:endParaRPr lang="sk-SK"/>
                        </a:p>
                      </a:txBody>
                      <a:tcPr marL="9525" marR="9525" marT="9525" marB="9525" anchor="ctr">
                        <a:blipFill>
                          <a:blip r:embed="rId3"/>
                          <a:stretch>
                            <a:fillRect l="-251" t="-1515" r="-109023" b="-243939"/>
                          </a:stretch>
                        </a:blipFill>
                      </a:tcPr>
                    </a:tc>
                    <a:tc>
                      <a:txBody>
                        <a:bodyPr/>
                        <a:lstStyle/>
                        <a:p>
                          <a:endParaRPr lang="sk-SK"/>
                        </a:p>
                      </a:txBody>
                      <a:tcPr marL="9525" marR="9525" marT="9525" marB="9525" anchor="ctr">
                        <a:blipFill>
                          <a:blip r:embed="rId3"/>
                          <a:stretch>
                            <a:fillRect l="-259740" t="-1515" r="-182468" b="-243939"/>
                          </a:stretch>
                        </a:blipFill>
                      </a:tcPr>
                    </a:tc>
                    <a:tc>
                      <a:txBody>
                        <a:bodyPr/>
                        <a:lstStyle/>
                        <a:p>
                          <a:endParaRPr lang="sk-SK"/>
                        </a:p>
                      </a:txBody>
                      <a:tcPr marL="9525" marR="9525" marT="9525" marB="9525" anchor="ctr">
                        <a:blipFill>
                          <a:blip r:embed="rId3"/>
                          <a:stretch>
                            <a:fillRect l="-426154" t="-1515" r="-116154" b="-243939"/>
                          </a:stretch>
                        </a:blipFill>
                      </a:tcPr>
                    </a:tc>
                    <a:tc>
                      <a:txBody>
                        <a:bodyPr/>
                        <a:lstStyle/>
                        <a:p>
                          <a:endParaRPr lang="sk-SK"/>
                        </a:p>
                      </a:txBody>
                      <a:tcPr marL="9525" marR="9525" marT="9525" marB="9525" anchor="ctr">
                        <a:blipFill>
                          <a:blip r:embed="rId3"/>
                          <a:stretch>
                            <a:fillRect l="-459060" t="-1515" r="-1342" b="-243939"/>
                          </a:stretch>
                        </a:blipFill>
                      </a:tcPr>
                    </a:tc>
                    <a:extLst>
                      <a:ext uri="{0D108BD9-81ED-4DB2-BD59-A6C34878D82A}">
                        <a16:rowId xmlns:a16="http://schemas.microsoft.com/office/drawing/2014/main" val="1123455617"/>
                      </a:ext>
                    </a:extLst>
                  </a:tr>
                  <a:tr h="286195">
                    <a:tc>
                      <a:txBody>
                        <a:bodyPr/>
                        <a:lstStyle/>
                        <a:p>
                          <a:endParaRPr lang="sk-SK"/>
                        </a:p>
                      </a:txBody>
                      <a:tcPr marL="9525" marR="9525" marT="9525" marB="9525" anchor="ctr">
                        <a:blipFill>
                          <a:blip r:embed="rId3"/>
                          <a:stretch>
                            <a:fillRect l="-251" t="-142553" r="-109023" b="-242553"/>
                          </a:stretch>
                        </a:blipFill>
                      </a:tcPr>
                    </a:tc>
                    <a:tc>
                      <a:txBody>
                        <a:bodyPr/>
                        <a:lstStyle/>
                        <a:p>
                          <a:pPr marL="0" marR="0">
                            <a:lnSpc>
                              <a:spcPct val="107000"/>
                            </a:lnSpc>
                            <a:spcAft>
                              <a:spcPts val="800"/>
                            </a:spcAft>
                            <a:buNone/>
                          </a:pPr>
                          <a:r>
                            <a:rPr lang="sk-SK" sz="1700" noProof="0" dirty="0">
                              <a:effectLst/>
                            </a:rPr>
                            <a:t>19.6</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41.7</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31.2</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710573146"/>
                      </a:ext>
                    </a:extLst>
                  </a:tr>
                  <a:tr h="286195">
                    <a:tc>
                      <a:txBody>
                        <a:bodyPr/>
                        <a:lstStyle/>
                        <a:p>
                          <a:endParaRPr lang="sk-SK"/>
                        </a:p>
                      </a:txBody>
                      <a:tcPr marL="9525" marR="9525" marT="9525" marB="9525" anchor="ctr">
                        <a:blipFill>
                          <a:blip r:embed="rId3"/>
                          <a:stretch>
                            <a:fillRect l="-251" t="-242553" r="-109023" b="-142553"/>
                          </a:stretch>
                        </a:blipFill>
                      </a:tcPr>
                    </a:tc>
                    <a:tc>
                      <a:txBody>
                        <a:bodyPr/>
                        <a:lstStyle/>
                        <a:p>
                          <a:pPr marL="0" marR="0">
                            <a:lnSpc>
                              <a:spcPct val="107000"/>
                            </a:lnSpc>
                            <a:spcAft>
                              <a:spcPts val="800"/>
                            </a:spcAft>
                            <a:buNone/>
                          </a:pPr>
                          <a:r>
                            <a:rPr lang="sk-SK" sz="1700" noProof="0" dirty="0">
                              <a:effectLst/>
                            </a:rPr>
                            <a:t>19.9</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46.9</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53.6</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560807994"/>
                      </a:ext>
                    </a:extLst>
                  </a:tr>
                  <a:tr h="286195">
                    <a:tc>
                      <a:txBody>
                        <a:bodyPr/>
                        <a:lstStyle/>
                        <a:p>
                          <a:endParaRPr lang="sk-SK"/>
                        </a:p>
                      </a:txBody>
                      <a:tcPr marL="9525" marR="9525" marT="9525" marB="9525" anchor="ctr">
                        <a:blipFill>
                          <a:blip r:embed="rId3"/>
                          <a:stretch>
                            <a:fillRect l="-251" t="-342553" r="-109023" b="-42553"/>
                          </a:stretch>
                        </a:blipFill>
                      </a:tcPr>
                    </a:tc>
                    <a:tc>
                      <a:txBody>
                        <a:bodyPr/>
                        <a:lstStyle/>
                        <a:p>
                          <a:pPr marL="0" marR="0">
                            <a:lnSpc>
                              <a:spcPct val="107000"/>
                            </a:lnSpc>
                            <a:spcAft>
                              <a:spcPts val="800"/>
                            </a:spcAft>
                            <a:buNone/>
                          </a:pPr>
                          <a:r>
                            <a:rPr lang="sk-SK" sz="1700" noProof="0" dirty="0">
                              <a:effectLst/>
                            </a:rPr>
                            <a:t>20.0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49.0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71.4</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761451556"/>
                      </a:ext>
                    </a:extLst>
                  </a:tr>
                </a:tbl>
              </a:graphicData>
            </a:graphic>
          </p:graphicFrame>
        </mc:Fallback>
      </mc:AlternateContent>
      <mc:AlternateContent xmlns:mc="http://schemas.openxmlformats.org/markup-compatibility/2006">
        <mc:Choice xmlns:a14="http://schemas.microsoft.com/office/drawing/2010/main" Requires="a14">
          <p:sp>
            <p:nvSpPr>
              <p:cNvPr id="25" name="BlokTextu 24">
                <a:extLst>
                  <a:ext uri="{FF2B5EF4-FFF2-40B4-BE49-F238E27FC236}">
                    <a16:creationId xmlns:a16="http://schemas.microsoft.com/office/drawing/2014/main" id="{B082F707-C6A8-16BF-44C9-C703C815370B}"/>
                  </a:ext>
                </a:extLst>
              </p:cNvPr>
              <p:cNvSpPr txBox="1"/>
              <p:nvPr/>
            </p:nvSpPr>
            <p:spPr>
              <a:xfrm>
                <a:off x="1044033" y="4608649"/>
                <a:ext cx="2722785" cy="10102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sk-SK" sz="2000" i="1" noProof="0" smtClean="0">
                          <a:latin typeface="Cambria Math" panose="02040503050406030204" pitchFamily="18" charset="0"/>
                        </a:rPr>
                        <m:t>𝑣</m:t>
                      </m:r>
                      <m:r>
                        <a:rPr lang="sk-SK" sz="2000" i="0" noProof="0">
                          <a:latin typeface="Cambria Math" panose="02040503050406030204" pitchFamily="18" charset="0"/>
                        </a:rPr>
                        <m:t>=</m:t>
                      </m:r>
                      <m:f>
                        <m:fPr>
                          <m:ctrlPr>
                            <a:rPr lang="sk-SK" sz="2000" i="1" noProof="0">
                              <a:latin typeface="Cambria Math" panose="02040503050406030204" pitchFamily="18" charset="0"/>
                            </a:rPr>
                          </m:ctrlPr>
                        </m:fPr>
                        <m:num>
                          <m:sSub>
                            <m:sSubPr>
                              <m:ctrlPr>
                                <a:rPr lang="sk-SK" sz="2000" i="1" noProof="0">
                                  <a:latin typeface="Cambria Math" panose="02040503050406030204" pitchFamily="18" charset="0"/>
                                </a:rPr>
                              </m:ctrlPr>
                            </m:sSubPr>
                            <m:e>
                              <m:r>
                                <a:rPr lang="sk-SK" sz="2000" i="1" noProof="0">
                                  <a:latin typeface="Cambria Math" panose="02040503050406030204" pitchFamily="18" charset="0"/>
                                </a:rPr>
                                <m:t>𝑉</m:t>
                              </m:r>
                            </m:e>
                            <m:sub>
                              <m:r>
                                <a:rPr lang="sk-SK" sz="2000" i="1" noProof="0">
                                  <a:latin typeface="Cambria Math" panose="02040503050406030204" pitchFamily="18" charset="0"/>
                                </a:rPr>
                                <m:t>𝑚𝑎𝑥</m:t>
                              </m:r>
                            </m:sub>
                          </m:sSub>
                          <m:d>
                            <m:dPr>
                              <m:begChr m:val="["/>
                              <m:endChr m:val="]"/>
                              <m:ctrlPr>
                                <a:rPr lang="sk-SK" sz="2000" i="1" noProof="0">
                                  <a:latin typeface="Cambria Math" panose="02040503050406030204" pitchFamily="18" charset="0"/>
                                </a:rPr>
                              </m:ctrlPr>
                            </m:dPr>
                            <m:e>
                              <m:r>
                                <a:rPr lang="sk-SK" sz="2000" i="1" noProof="0">
                                  <a:latin typeface="Cambria Math" panose="02040503050406030204" pitchFamily="18" charset="0"/>
                                </a:rPr>
                                <m:t>𝑆</m:t>
                              </m:r>
                            </m:e>
                          </m:d>
                        </m:num>
                        <m:den>
                          <m:sSub>
                            <m:sSubPr>
                              <m:ctrlPr>
                                <a:rPr lang="sk-SK" sz="2000" i="1" noProof="0">
                                  <a:latin typeface="Cambria Math" panose="02040503050406030204" pitchFamily="18" charset="0"/>
                                </a:rPr>
                              </m:ctrlPr>
                            </m:sSubPr>
                            <m:e>
                              <m:r>
                                <a:rPr lang="sk-SK" sz="2000" i="1" noProof="0">
                                  <a:latin typeface="Cambria Math" panose="02040503050406030204" pitchFamily="18" charset="0"/>
                                </a:rPr>
                                <m:t>𝐾</m:t>
                              </m:r>
                            </m:e>
                            <m:sub>
                              <m:r>
                                <a:rPr lang="sk-SK" sz="2000" i="1" noProof="0">
                                  <a:latin typeface="Cambria Math" panose="02040503050406030204" pitchFamily="18" charset="0"/>
                                </a:rPr>
                                <m:t>𝑚</m:t>
                              </m:r>
                            </m:sub>
                          </m:sSub>
                          <m:d>
                            <m:dPr>
                              <m:ctrlPr>
                                <a:rPr lang="sk-SK" sz="2000" i="1" noProof="0" smtClean="0">
                                  <a:latin typeface="Cambria Math" panose="02040503050406030204" pitchFamily="18" charset="0"/>
                                </a:rPr>
                              </m:ctrlPr>
                            </m:dPr>
                            <m:e>
                              <m:r>
                                <a:rPr lang="sk-SK" sz="2000" b="0" i="1" noProof="0" smtClean="0">
                                  <a:latin typeface="Cambria Math" panose="02040503050406030204" pitchFamily="18" charset="0"/>
                                </a:rPr>
                                <m:t>1+</m:t>
                              </m:r>
                              <m:f>
                                <m:fPr>
                                  <m:ctrlPr>
                                    <a:rPr lang="sk-SK" sz="2000" b="0" i="1" noProof="0" smtClean="0">
                                      <a:latin typeface="Cambria Math" panose="02040503050406030204" pitchFamily="18" charset="0"/>
                                    </a:rPr>
                                  </m:ctrlPr>
                                </m:fPr>
                                <m:num>
                                  <m:d>
                                    <m:dPr>
                                      <m:begChr m:val="["/>
                                      <m:endChr m:val="]"/>
                                      <m:ctrlPr>
                                        <a:rPr lang="sk-SK" sz="2000" b="0" i="1" noProof="0" smtClean="0">
                                          <a:latin typeface="Cambria Math" panose="02040503050406030204" pitchFamily="18" charset="0"/>
                                        </a:rPr>
                                      </m:ctrlPr>
                                    </m:dPr>
                                    <m:e>
                                      <m:r>
                                        <a:rPr lang="sk-SK" sz="2000" b="0" i="1" noProof="0" smtClean="0">
                                          <a:latin typeface="Cambria Math" panose="02040503050406030204" pitchFamily="18" charset="0"/>
                                        </a:rPr>
                                        <m:t>𝐼</m:t>
                                      </m:r>
                                    </m:e>
                                  </m:d>
                                </m:num>
                                <m:den>
                                  <m:sSub>
                                    <m:sSubPr>
                                      <m:ctrlPr>
                                        <a:rPr lang="sk-SK" sz="2000" b="0" i="1" noProof="0" smtClean="0">
                                          <a:latin typeface="Cambria Math" panose="02040503050406030204" pitchFamily="18" charset="0"/>
                                        </a:rPr>
                                      </m:ctrlPr>
                                    </m:sSubPr>
                                    <m:e>
                                      <m:r>
                                        <a:rPr lang="sk-SK" sz="2000" b="0" i="1" noProof="0" smtClean="0">
                                          <a:latin typeface="Cambria Math" panose="02040503050406030204" pitchFamily="18" charset="0"/>
                                        </a:rPr>
                                        <m:t>𝐾</m:t>
                                      </m:r>
                                    </m:e>
                                    <m:sub>
                                      <m:r>
                                        <a:rPr lang="sk-SK" sz="2000" b="0" i="1" noProof="0" smtClean="0">
                                          <a:latin typeface="Cambria Math" panose="02040503050406030204" pitchFamily="18" charset="0"/>
                                        </a:rPr>
                                        <m:t>𝑖</m:t>
                                      </m:r>
                                    </m:sub>
                                  </m:sSub>
                                </m:den>
                              </m:f>
                            </m:e>
                          </m:d>
                          <m:r>
                            <a:rPr lang="sk-SK" sz="2000" i="0" noProof="0">
                              <a:latin typeface="Cambria Math" panose="02040503050406030204" pitchFamily="18" charset="0"/>
                            </a:rPr>
                            <m:t>+</m:t>
                          </m:r>
                          <m:d>
                            <m:dPr>
                              <m:begChr m:val="["/>
                              <m:endChr m:val="]"/>
                              <m:ctrlPr>
                                <a:rPr lang="sk-SK" sz="2000" i="1" noProof="0">
                                  <a:latin typeface="Cambria Math" panose="02040503050406030204" pitchFamily="18" charset="0"/>
                                </a:rPr>
                              </m:ctrlPr>
                            </m:dPr>
                            <m:e>
                              <m:r>
                                <a:rPr lang="sk-SK" sz="2000" i="1" noProof="0">
                                  <a:latin typeface="Cambria Math" panose="02040503050406030204" pitchFamily="18" charset="0"/>
                                </a:rPr>
                                <m:t>𝑆</m:t>
                              </m:r>
                            </m:e>
                          </m:d>
                        </m:den>
                      </m:f>
                    </m:oMath>
                  </m:oMathPara>
                </a14:m>
                <a:endParaRPr lang="sk-SK" sz="2000" noProof="0" dirty="0"/>
              </a:p>
            </p:txBody>
          </p:sp>
        </mc:Choice>
        <mc:Fallback>
          <p:sp>
            <p:nvSpPr>
              <p:cNvPr id="25" name="BlokTextu 24">
                <a:extLst>
                  <a:ext uri="{FF2B5EF4-FFF2-40B4-BE49-F238E27FC236}">
                    <a16:creationId xmlns:a16="http://schemas.microsoft.com/office/drawing/2014/main" id="{B082F707-C6A8-16BF-44C9-C703C815370B}"/>
                  </a:ext>
                </a:extLst>
              </p:cNvPr>
              <p:cNvSpPr txBox="1">
                <a:spLocks noRot="1" noChangeAspect="1" noMove="1" noResize="1" noEditPoints="1" noAdjustHandles="1" noChangeArrowheads="1" noChangeShapeType="1" noTextEdit="1"/>
              </p:cNvSpPr>
              <p:nvPr/>
            </p:nvSpPr>
            <p:spPr>
              <a:xfrm>
                <a:off x="1044033" y="4608649"/>
                <a:ext cx="2722785" cy="1010277"/>
              </a:xfrm>
              <a:prstGeom prst="rect">
                <a:avLst/>
              </a:prstGeom>
              <a:blipFill>
                <a:blip r:embed="rId4"/>
                <a:stretch>
                  <a:fillRect/>
                </a:stretch>
              </a:blipFill>
            </p:spPr>
            <p:txBody>
              <a:bodyPr/>
              <a:lstStyle/>
              <a:p>
                <a:r>
                  <a:rPr lang="sk-SK">
                    <a:noFill/>
                  </a:rPr>
                  <a:t> </a:t>
                </a:r>
              </a:p>
            </p:txBody>
          </p:sp>
        </mc:Fallback>
      </mc:AlternateContent>
      <p:sp>
        <p:nvSpPr>
          <p:cNvPr id="26" name="Šípka: doprava 25">
            <a:extLst>
              <a:ext uri="{FF2B5EF4-FFF2-40B4-BE49-F238E27FC236}">
                <a16:creationId xmlns:a16="http://schemas.microsoft.com/office/drawing/2014/main" id="{ECBFDA9E-111E-4C79-32B2-2E4FC8E72BAF}"/>
              </a:ext>
            </a:extLst>
          </p:cNvPr>
          <p:cNvSpPr/>
          <p:nvPr/>
        </p:nvSpPr>
        <p:spPr>
          <a:xfrm>
            <a:off x="3996262" y="5216890"/>
            <a:ext cx="1971987" cy="1145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27" name="BlokTextu 26">
            <a:extLst>
              <a:ext uri="{FF2B5EF4-FFF2-40B4-BE49-F238E27FC236}">
                <a16:creationId xmlns:a16="http://schemas.microsoft.com/office/drawing/2014/main" id="{232CB98D-0F93-5D71-8C4B-79F8F7CAD837}"/>
              </a:ext>
            </a:extLst>
          </p:cNvPr>
          <p:cNvSpPr txBox="1"/>
          <p:nvPr/>
        </p:nvSpPr>
        <p:spPr>
          <a:xfrm>
            <a:off x="3462967" y="4485296"/>
            <a:ext cx="3038579" cy="646331"/>
          </a:xfrm>
          <a:prstGeom prst="rect">
            <a:avLst/>
          </a:prstGeom>
          <a:noFill/>
        </p:spPr>
        <p:txBody>
          <a:bodyPr wrap="square" rtlCol="0">
            <a:spAutoFit/>
          </a:bodyPr>
          <a:lstStyle/>
          <a:p>
            <a:pPr algn="ctr"/>
            <a:r>
              <a:rPr lang="sk-SK" noProof="0" dirty="0"/>
              <a:t>výpočet rýchlostí pre rôzne vstupné parametre</a:t>
            </a:r>
          </a:p>
        </p:txBody>
      </p:sp>
      <mc:AlternateContent xmlns:mc="http://schemas.openxmlformats.org/markup-compatibility/2006">
        <mc:Choice xmlns:a14="http://schemas.microsoft.com/office/drawing/2010/main" Requires="a14">
          <p:graphicFrame>
            <p:nvGraphicFramePr>
              <p:cNvPr id="29" name="Tabuľka 28">
                <a:extLst>
                  <a:ext uri="{FF2B5EF4-FFF2-40B4-BE49-F238E27FC236}">
                    <a16:creationId xmlns:a16="http://schemas.microsoft.com/office/drawing/2014/main" id="{CF3AFB17-96A1-4D77-0F50-0C42B621A1E0}"/>
                  </a:ext>
                </a:extLst>
              </p:cNvPr>
              <p:cNvGraphicFramePr>
                <a:graphicFrameLocks noGrp="1"/>
              </p:cNvGraphicFramePr>
              <p:nvPr>
                <p:extLst>
                  <p:ext uri="{D42A27DB-BD31-4B8C-83A1-F6EECF244321}">
                    <p14:modId xmlns:p14="http://schemas.microsoft.com/office/powerpoint/2010/main" val="282641747"/>
                  </p:ext>
                </p:extLst>
              </p:nvPr>
            </p:nvGraphicFramePr>
            <p:xfrm>
              <a:off x="6581753" y="4570355"/>
              <a:ext cx="5164770" cy="1144780"/>
            </p:xfrm>
            <a:graphic>
              <a:graphicData uri="http://schemas.openxmlformats.org/drawingml/2006/table">
                <a:tbl>
                  <a:tblPr firstRow="1" firstCol="1" bandRow="1">
                    <a:tableStyleId>{B301B821-A1FF-4177-AEE7-76D212191A09}</a:tableStyleId>
                  </a:tblPr>
                  <a:tblGrid>
                    <a:gridCol w="2550060">
                      <a:extLst>
                        <a:ext uri="{9D8B030D-6E8A-4147-A177-3AD203B41FA5}">
                          <a16:colId xmlns:a16="http://schemas.microsoft.com/office/drawing/2014/main" val="1445176265"/>
                        </a:ext>
                      </a:extLst>
                    </a:gridCol>
                    <a:gridCol w="914611">
                      <a:extLst>
                        <a:ext uri="{9D8B030D-6E8A-4147-A177-3AD203B41FA5}">
                          <a16:colId xmlns:a16="http://schemas.microsoft.com/office/drawing/2014/main" val="1935572459"/>
                        </a:ext>
                      </a:extLst>
                    </a:gridCol>
                    <a:gridCol w="753208">
                      <a:extLst>
                        <a:ext uri="{9D8B030D-6E8A-4147-A177-3AD203B41FA5}">
                          <a16:colId xmlns:a16="http://schemas.microsoft.com/office/drawing/2014/main" val="708186578"/>
                        </a:ext>
                      </a:extLst>
                    </a:gridCol>
                    <a:gridCol w="946891">
                      <a:extLst>
                        <a:ext uri="{9D8B030D-6E8A-4147-A177-3AD203B41FA5}">
                          <a16:colId xmlns:a16="http://schemas.microsoft.com/office/drawing/2014/main" val="2504731894"/>
                        </a:ext>
                      </a:extLst>
                    </a:gridCol>
                  </a:tblGrid>
                  <a:tr h="0">
                    <a:tc>
                      <a:txBody>
                        <a:bodyPr/>
                        <a:lstStyle/>
                        <a:p>
                          <a:pPr marL="0" marR="0">
                            <a:lnSpc>
                              <a:spcPct val="107000"/>
                            </a:lnSpc>
                            <a:spcAft>
                              <a:spcPts val="800"/>
                            </a:spcAft>
                            <a:buNone/>
                          </a:pPr>
                          <a:r>
                            <a:rPr lang="sk-SK" sz="1700" noProof="0" dirty="0">
                              <a:effectLst/>
                            </a:rPr>
                            <a:t>Koncentrácia inhibítora</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700" noProof="0" smtClean="0">
                                  <a:effectLst/>
                                </a:rPr>
                                <m:t>𝑣</m:t>
                              </m:r>
                              <m:r>
                                <a:rPr lang="sk-SK" sz="1700" b="1" i="0" noProof="0" smtClean="0">
                                  <a:effectLst/>
                                  <a:latin typeface="Cambria Math" panose="02040503050406030204" pitchFamily="18" charset="0"/>
                                </a:rPr>
                                <m:t> </m:t>
                              </m:r>
                            </m:oMath>
                          </a14:m>
                          <a:r>
                            <a:rPr lang="sk-SK" sz="1700" b="1" noProof="0" dirty="0">
                              <a:effectLst/>
                            </a:rPr>
                            <a:t>0.5mM</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700" noProof="0">
                                  <a:effectLst/>
                                </a:rPr>
                                <m:t>𝑣</m:t>
                              </m:r>
                            </m:oMath>
                          </a14:m>
                          <a:r>
                            <a:rPr lang="sk-SK" sz="1700" b="1" noProof="0" dirty="0">
                              <a:effectLst/>
                            </a:rPr>
                            <a:t> 2mM</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14:m>
                            <m:oMath xmlns:m="http://schemas.openxmlformats.org/officeDocument/2006/math">
                              <m:r>
                                <a:rPr lang="sk-SK" sz="1700" noProof="0">
                                  <a:effectLst/>
                                </a:rPr>
                                <m:t>𝑣</m:t>
                              </m:r>
                            </m:oMath>
                          </a14:m>
                          <a:r>
                            <a:rPr lang="sk-SK" sz="1700" b="1" noProof="0" dirty="0">
                              <a:effectLst/>
                            </a:rPr>
                            <a:t> 10mM</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047699402"/>
                      </a:ext>
                    </a:extLst>
                  </a:tr>
                  <a:tr h="0">
                    <a:tc>
                      <a:txBody>
                        <a:bodyPr/>
                        <a:lstStyle/>
                        <a:p>
                          <a:pPr marL="0" marR="0">
                            <a:lnSpc>
                              <a:spcPct val="107000"/>
                            </a:lnSpc>
                            <a:spcAft>
                              <a:spcPts val="800"/>
                            </a:spcAft>
                            <a:buNone/>
                          </a:pPr>
                          <a14:m>
                            <m:oMath xmlns:m="http://schemas.openxmlformats.org/officeDocument/2006/math">
                              <m:r>
                                <a:rPr lang="sk-SK" sz="1700" b="0" noProof="0">
                                  <a:effectLst/>
                                </a:rPr>
                                <m:t>[</m:t>
                              </m:r>
                              <m:r>
                                <m:rPr>
                                  <m:sty m:val="p"/>
                                </m:rPr>
                                <a:rPr lang="sk-SK" sz="1700" b="0" i="1" noProof="0">
                                  <a:effectLst/>
                                </a:rPr>
                                <m:t>I</m:t>
                              </m:r>
                              <m:r>
                                <a:rPr lang="sk-SK" sz="1700" b="0" noProof="0">
                                  <a:effectLst/>
                                </a:rPr>
                                <m:t>]=0</m:t>
                              </m:r>
                            </m:oMath>
                          </a14:m>
                          <a:r>
                            <a:rPr lang="sk-SK" sz="1700" b="0" noProof="0" dirty="0">
                              <a:effectLst/>
                            </a:rPr>
                            <a:t>, bez inhibítora</a:t>
                          </a:r>
                          <a:endParaRPr lang="sk-SK" sz="1700" b="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20.0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50.0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83.3</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886372949"/>
                      </a:ext>
                    </a:extLst>
                  </a:tr>
                  <a:tr h="0">
                    <a:tc>
                      <a:txBody>
                        <a:bodyPr/>
                        <a:lstStyle/>
                        <a:p>
                          <a:pPr marL="0" marR="0">
                            <a:lnSpc>
                              <a:spcPct val="107000"/>
                            </a:lnSpc>
                            <a:spcAft>
                              <a:spcPts val="800"/>
                            </a:spcAft>
                            <a:buNone/>
                          </a:pPr>
                          <a14:m>
                            <m:oMath xmlns:m="http://schemas.openxmlformats.org/officeDocument/2006/math">
                              <m:r>
                                <a:rPr lang="sk-SK" sz="1700" b="0" noProof="0">
                                  <a:effectLst/>
                                </a:rPr>
                                <m:t>[</m:t>
                              </m:r>
                              <m:r>
                                <m:rPr>
                                  <m:sty m:val="p"/>
                                </m:rPr>
                                <a:rPr lang="sk-SK" sz="1700" b="0" i="1" noProof="0">
                                  <a:effectLst/>
                                </a:rPr>
                                <m:t>I</m:t>
                              </m:r>
                              <m:r>
                                <a:rPr lang="sk-SK" sz="1700" b="0" noProof="0">
                                  <a:effectLst/>
                                </a:rPr>
                                <m:t>]=2</m:t>
                              </m:r>
                            </m:oMath>
                          </a14:m>
                          <a:r>
                            <a:rPr lang="sk-SK" sz="1700" b="0" noProof="0" dirty="0">
                              <a:effectLst/>
                            </a:rPr>
                            <a:t>, mierny inhibítor</a:t>
                          </a:r>
                          <a:endParaRPr lang="sk-SK" sz="1700" b="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11.1</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33.3</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71.4</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008048160"/>
                      </a:ext>
                    </a:extLst>
                  </a:tr>
                  <a:tr h="0">
                    <a:tc>
                      <a:txBody>
                        <a:bodyPr/>
                        <a:lstStyle/>
                        <a:p>
                          <a:pPr marL="0" marR="0">
                            <a:lnSpc>
                              <a:spcPct val="107000"/>
                            </a:lnSpc>
                            <a:spcAft>
                              <a:spcPts val="800"/>
                            </a:spcAft>
                            <a:buNone/>
                          </a:pPr>
                          <a14:m>
                            <m:oMath xmlns:m="http://schemas.openxmlformats.org/officeDocument/2006/math">
                              <m:r>
                                <a:rPr lang="sk-SK" sz="1700" b="0" noProof="0">
                                  <a:effectLst/>
                                </a:rPr>
                                <m:t>[</m:t>
                              </m:r>
                              <m:r>
                                <m:rPr>
                                  <m:sty m:val="p"/>
                                </m:rPr>
                                <a:rPr lang="sk-SK" sz="1700" b="0" i="1" noProof="0">
                                  <a:effectLst/>
                                </a:rPr>
                                <m:t>I</m:t>
                              </m:r>
                              <m:r>
                                <a:rPr lang="sk-SK" sz="1700" b="0" noProof="0">
                                  <a:effectLst/>
                                </a:rPr>
                                <m:t>]=8</m:t>
                              </m:r>
                            </m:oMath>
                          </a14:m>
                          <a:r>
                            <a:rPr lang="sk-SK" sz="1700" b="0" noProof="0" dirty="0">
                              <a:effectLst/>
                            </a:rPr>
                            <a:t>, silný inhibítor</a:t>
                          </a:r>
                          <a:endParaRPr lang="sk-SK" sz="1700" b="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4.8</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16.7</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50.0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958607137"/>
                      </a:ext>
                    </a:extLst>
                  </a:tr>
                </a:tbl>
              </a:graphicData>
            </a:graphic>
          </p:graphicFrame>
        </mc:Choice>
        <mc:Fallback>
          <p:graphicFrame>
            <p:nvGraphicFramePr>
              <p:cNvPr id="29" name="Tabuľka 28">
                <a:extLst>
                  <a:ext uri="{FF2B5EF4-FFF2-40B4-BE49-F238E27FC236}">
                    <a16:creationId xmlns:a16="http://schemas.microsoft.com/office/drawing/2014/main" id="{CF3AFB17-96A1-4D77-0F50-0C42B621A1E0}"/>
                  </a:ext>
                </a:extLst>
              </p:cNvPr>
              <p:cNvGraphicFramePr>
                <a:graphicFrameLocks noGrp="1"/>
              </p:cNvGraphicFramePr>
              <p:nvPr>
                <p:extLst>
                  <p:ext uri="{D42A27DB-BD31-4B8C-83A1-F6EECF244321}">
                    <p14:modId xmlns:p14="http://schemas.microsoft.com/office/powerpoint/2010/main" val="282641747"/>
                  </p:ext>
                </p:extLst>
              </p:nvPr>
            </p:nvGraphicFramePr>
            <p:xfrm>
              <a:off x="6581753" y="4570355"/>
              <a:ext cx="5164770" cy="1144780"/>
            </p:xfrm>
            <a:graphic>
              <a:graphicData uri="http://schemas.openxmlformats.org/drawingml/2006/table">
                <a:tbl>
                  <a:tblPr firstRow="1" firstCol="1" bandRow="1">
                    <a:tableStyleId>{B301B821-A1FF-4177-AEE7-76D212191A09}</a:tableStyleId>
                  </a:tblPr>
                  <a:tblGrid>
                    <a:gridCol w="2550060">
                      <a:extLst>
                        <a:ext uri="{9D8B030D-6E8A-4147-A177-3AD203B41FA5}">
                          <a16:colId xmlns:a16="http://schemas.microsoft.com/office/drawing/2014/main" val="1445176265"/>
                        </a:ext>
                      </a:extLst>
                    </a:gridCol>
                    <a:gridCol w="914611">
                      <a:extLst>
                        <a:ext uri="{9D8B030D-6E8A-4147-A177-3AD203B41FA5}">
                          <a16:colId xmlns:a16="http://schemas.microsoft.com/office/drawing/2014/main" val="1935572459"/>
                        </a:ext>
                      </a:extLst>
                    </a:gridCol>
                    <a:gridCol w="753208">
                      <a:extLst>
                        <a:ext uri="{9D8B030D-6E8A-4147-A177-3AD203B41FA5}">
                          <a16:colId xmlns:a16="http://schemas.microsoft.com/office/drawing/2014/main" val="708186578"/>
                        </a:ext>
                      </a:extLst>
                    </a:gridCol>
                    <a:gridCol w="946891">
                      <a:extLst>
                        <a:ext uri="{9D8B030D-6E8A-4147-A177-3AD203B41FA5}">
                          <a16:colId xmlns:a16="http://schemas.microsoft.com/office/drawing/2014/main" val="2504731894"/>
                        </a:ext>
                      </a:extLst>
                    </a:gridCol>
                  </a:tblGrid>
                  <a:tr h="286195">
                    <a:tc>
                      <a:txBody>
                        <a:bodyPr/>
                        <a:lstStyle/>
                        <a:p>
                          <a:pPr marL="0" marR="0">
                            <a:lnSpc>
                              <a:spcPct val="107000"/>
                            </a:lnSpc>
                            <a:spcAft>
                              <a:spcPts val="800"/>
                            </a:spcAft>
                            <a:buNone/>
                          </a:pPr>
                          <a:r>
                            <a:rPr lang="sk-SK" sz="1700" noProof="0" dirty="0">
                              <a:effectLst/>
                            </a:rPr>
                            <a:t>Koncentrácia inhibítora</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endParaRPr lang="sk-SK"/>
                        </a:p>
                      </a:txBody>
                      <a:tcPr marL="9525" marR="9525" marT="9525" marB="9525" anchor="ctr">
                        <a:blipFill>
                          <a:blip r:embed="rId5"/>
                          <a:stretch>
                            <a:fillRect l="-280000" t="-14894" r="-188000" b="-344681"/>
                          </a:stretch>
                        </a:blipFill>
                      </a:tcPr>
                    </a:tc>
                    <a:tc>
                      <a:txBody>
                        <a:bodyPr/>
                        <a:lstStyle/>
                        <a:p>
                          <a:endParaRPr lang="sk-SK"/>
                        </a:p>
                      </a:txBody>
                      <a:tcPr marL="9525" marR="9525" marT="9525" marB="9525" anchor="ctr">
                        <a:blipFill>
                          <a:blip r:embed="rId5"/>
                          <a:stretch>
                            <a:fillRect l="-459677" t="-14894" r="-127419" b="-344681"/>
                          </a:stretch>
                        </a:blipFill>
                      </a:tcPr>
                    </a:tc>
                    <a:tc>
                      <a:txBody>
                        <a:bodyPr/>
                        <a:lstStyle/>
                        <a:p>
                          <a:endParaRPr lang="sk-SK"/>
                        </a:p>
                      </a:txBody>
                      <a:tcPr marL="9525" marR="9525" marT="9525" marB="9525" anchor="ctr">
                        <a:blipFill>
                          <a:blip r:embed="rId5"/>
                          <a:stretch>
                            <a:fillRect l="-447742" t="-14894" r="-1935" b="-344681"/>
                          </a:stretch>
                        </a:blipFill>
                      </a:tcPr>
                    </a:tc>
                    <a:extLst>
                      <a:ext uri="{0D108BD9-81ED-4DB2-BD59-A6C34878D82A}">
                        <a16:rowId xmlns:a16="http://schemas.microsoft.com/office/drawing/2014/main" val="1047699402"/>
                      </a:ext>
                    </a:extLst>
                  </a:tr>
                  <a:tr h="286195">
                    <a:tc>
                      <a:txBody>
                        <a:bodyPr/>
                        <a:lstStyle/>
                        <a:p>
                          <a:endParaRPr lang="sk-SK"/>
                        </a:p>
                      </a:txBody>
                      <a:tcPr marL="9525" marR="9525" marT="9525" marB="9525" anchor="ctr">
                        <a:blipFill>
                          <a:blip r:embed="rId5"/>
                          <a:stretch>
                            <a:fillRect l="-239" t="-112500" r="-103103" b="-237500"/>
                          </a:stretch>
                        </a:blipFill>
                      </a:tcPr>
                    </a:tc>
                    <a:tc>
                      <a:txBody>
                        <a:bodyPr/>
                        <a:lstStyle/>
                        <a:p>
                          <a:pPr marL="0" marR="0">
                            <a:lnSpc>
                              <a:spcPct val="107000"/>
                            </a:lnSpc>
                            <a:spcAft>
                              <a:spcPts val="800"/>
                            </a:spcAft>
                            <a:buNone/>
                          </a:pPr>
                          <a:r>
                            <a:rPr lang="sk-SK" sz="1700" noProof="0" dirty="0">
                              <a:effectLst/>
                            </a:rPr>
                            <a:t>20.0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50.0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83.3</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886372949"/>
                      </a:ext>
                    </a:extLst>
                  </a:tr>
                  <a:tr h="286195">
                    <a:tc>
                      <a:txBody>
                        <a:bodyPr/>
                        <a:lstStyle/>
                        <a:p>
                          <a:endParaRPr lang="sk-SK"/>
                        </a:p>
                      </a:txBody>
                      <a:tcPr marL="9525" marR="9525" marT="9525" marB="9525" anchor="ctr">
                        <a:blipFill>
                          <a:blip r:embed="rId5"/>
                          <a:stretch>
                            <a:fillRect l="-239" t="-217021" r="-103103" b="-142553"/>
                          </a:stretch>
                        </a:blipFill>
                      </a:tcPr>
                    </a:tc>
                    <a:tc>
                      <a:txBody>
                        <a:bodyPr/>
                        <a:lstStyle/>
                        <a:p>
                          <a:pPr marL="0" marR="0">
                            <a:lnSpc>
                              <a:spcPct val="107000"/>
                            </a:lnSpc>
                            <a:spcAft>
                              <a:spcPts val="800"/>
                            </a:spcAft>
                            <a:buNone/>
                          </a:pPr>
                          <a:r>
                            <a:rPr lang="sk-SK" sz="1700" noProof="0" dirty="0">
                              <a:effectLst/>
                            </a:rPr>
                            <a:t>11.1</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33.3</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71.4</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008048160"/>
                      </a:ext>
                    </a:extLst>
                  </a:tr>
                  <a:tr h="286195">
                    <a:tc>
                      <a:txBody>
                        <a:bodyPr/>
                        <a:lstStyle/>
                        <a:p>
                          <a:endParaRPr lang="sk-SK"/>
                        </a:p>
                      </a:txBody>
                      <a:tcPr marL="9525" marR="9525" marT="9525" marB="9525" anchor="ctr">
                        <a:blipFill>
                          <a:blip r:embed="rId5"/>
                          <a:stretch>
                            <a:fillRect l="-239" t="-317021" r="-103103" b="-42553"/>
                          </a:stretch>
                        </a:blipFill>
                      </a:tcPr>
                    </a:tc>
                    <a:tc>
                      <a:txBody>
                        <a:bodyPr/>
                        <a:lstStyle/>
                        <a:p>
                          <a:pPr marL="0" marR="0">
                            <a:lnSpc>
                              <a:spcPct val="107000"/>
                            </a:lnSpc>
                            <a:spcAft>
                              <a:spcPts val="800"/>
                            </a:spcAft>
                            <a:buNone/>
                          </a:pPr>
                          <a:r>
                            <a:rPr lang="sk-SK" sz="1700" noProof="0" dirty="0">
                              <a:effectLst/>
                            </a:rPr>
                            <a:t>4.8</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16.7</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07000"/>
                            </a:lnSpc>
                            <a:spcAft>
                              <a:spcPts val="800"/>
                            </a:spcAft>
                            <a:buNone/>
                          </a:pPr>
                          <a:r>
                            <a:rPr lang="sk-SK" sz="1700" noProof="0" dirty="0">
                              <a:effectLst/>
                            </a:rPr>
                            <a:t>50.0</a:t>
                          </a:r>
                          <a:endParaRPr lang="sk-SK" sz="1700" noProof="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958607137"/>
                      </a:ext>
                    </a:extLst>
                  </a:tr>
                </a:tbl>
              </a:graphicData>
            </a:graphic>
          </p:graphicFrame>
        </mc:Fallback>
      </mc:AlternateContent>
    </p:spTree>
    <p:extLst>
      <p:ext uri="{BB962C8B-B14F-4D97-AF65-F5344CB8AC3E}">
        <p14:creationId xmlns:p14="http://schemas.microsoft.com/office/powerpoint/2010/main" val="231650220"/>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2295</TotalTime>
  <Words>3019</Words>
  <PresentationFormat>Širokouhlá</PresentationFormat>
  <Paragraphs>234</Paragraphs>
  <Slides>26</Slides>
  <Notes>0</Notes>
  <HiddenSlides>0</HiddenSlides>
  <MMClips>0</MMClips>
  <ScaleCrop>false</ScaleCrop>
  <HeadingPairs>
    <vt:vector size="6" baseType="variant">
      <vt:variant>
        <vt:lpstr>Použité písma</vt:lpstr>
      </vt:variant>
      <vt:variant>
        <vt:i4>7</vt:i4>
      </vt:variant>
      <vt:variant>
        <vt:lpstr>Motív</vt:lpstr>
      </vt:variant>
      <vt:variant>
        <vt:i4>1</vt:i4>
      </vt:variant>
      <vt:variant>
        <vt:lpstr>Nadpisy snímok</vt:lpstr>
      </vt:variant>
      <vt:variant>
        <vt:i4>26</vt:i4>
      </vt:variant>
    </vt:vector>
  </HeadingPairs>
  <TitlesOfParts>
    <vt:vector size="34" baseType="lpstr">
      <vt:lpstr>Aptos</vt:lpstr>
      <vt:lpstr>Aptos Display</vt:lpstr>
      <vt:lpstr>Arial</vt:lpstr>
      <vt:lpstr>Calibri</vt:lpstr>
      <vt:lpstr>Cambria Math</vt:lpstr>
      <vt:lpstr>Carlito</vt:lpstr>
      <vt:lpstr>Wingdings</vt:lpstr>
      <vt:lpstr>Motív Office</vt:lpstr>
      <vt:lpstr>Enzýmy</vt:lpstr>
      <vt:lpstr>Enzýmy (prečo by nás mali zaujímať)</vt:lpstr>
      <vt:lpstr>Enzýmy (čo sú zač)</vt:lpstr>
      <vt:lpstr>Enzýmy (čo sú zač)</vt:lpstr>
      <vt:lpstr>E. patria medzi bielkoviny (multifunkčné makromolekuly / polyméry)</vt:lpstr>
      <vt:lpstr>Prezentácia programu PowerPoint</vt:lpstr>
      <vt:lpstr>Prezentácia programu PowerPoint</vt:lpstr>
      <vt:lpstr>Enzýmy (základné rozdelenie)</vt:lpstr>
      <vt:lpstr>Enzýmy (konjugované)</vt:lpstr>
      <vt:lpstr>Názvoslovie enzýmov</vt:lpstr>
      <vt:lpstr>Triedy enzýmov podľa charakteru katalyzovaných reakcií</vt:lpstr>
      <vt:lpstr>Triedy enzýmov podľa charakteru katalyzovaných reakcií</vt:lpstr>
      <vt:lpstr>Kódové označenia enzýmov</vt:lpstr>
      <vt:lpstr>Mechanizmus enzymatickej katalýzy</vt:lpstr>
      <vt:lpstr>Selektivita (špecifickosť) enzýmov </vt:lpstr>
      <vt:lpstr>Kinetika enzymatickej katalýzy</vt:lpstr>
      <vt:lpstr>Kinetika enzymatickej katalýzy</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Virtuálny experiment s kinetikou enzýmov – aplikácia troch rôznych modelov</vt:lpstr>
      <vt:lpstr>Virtuálny experiment s kinetikou enzýmov – aplikácia troch rôznych modelov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2026-04-14T21:33:07Z</dcterms:created>
  <dcterms:modified xsi:type="dcterms:W3CDTF">2026-06-02T09:28:30Z</dcterms:modified>
</cp:coreProperties>
</file>